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</p:sldIdLst>
  <p:sldSz cx="329184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31" autoAdjust="0"/>
    <p:restoredTop sz="96062" autoAdjust="0"/>
  </p:normalViewPr>
  <p:slideViewPr>
    <p:cSldViewPr snapToGrid="0">
      <p:cViewPr>
        <p:scale>
          <a:sx n="33" d="100"/>
          <a:sy n="33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54136-FD34-4F7E-8610-4FE1FB73722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5ACA3-A6CD-4606-909A-D42FEFE12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66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54136-FD34-4F7E-8610-4FE1FB73722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5ACA3-A6CD-4606-909A-D42FEFE12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93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54136-FD34-4F7E-8610-4FE1FB73722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5ACA3-A6CD-4606-909A-D42FEFE12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9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54136-FD34-4F7E-8610-4FE1FB73722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5ACA3-A6CD-4606-909A-D42FEFE12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7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54136-FD34-4F7E-8610-4FE1FB73722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5ACA3-A6CD-4606-909A-D42FEFE12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4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54136-FD34-4F7E-8610-4FE1FB73722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5ACA3-A6CD-4606-909A-D42FEFE12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49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54136-FD34-4F7E-8610-4FE1FB73722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5ACA3-A6CD-4606-909A-D42FEFE12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72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54136-FD34-4F7E-8610-4FE1FB73722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5ACA3-A6CD-4606-909A-D42FEFE12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48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54136-FD34-4F7E-8610-4FE1FB73722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5ACA3-A6CD-4606-909A-D42FEFE12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9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54136-FD34-4F7E-8610-4FE1FB73722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5ACA3-A6CD-4606-909A-D42FEFE12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54136-FD34-4F7E-8610-4FE1FB73722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5ACA3-A6CD-4606-909A-D42FEFE12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61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54136-FD34-4F7E-8610-4FE1FB73722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5ACA3-A6CD-4606-909A-D42FEFE12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8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hyperlink" Target="https://www.grc.org/image-science-conference/2022" TargetMode="External"/><Relationship Id="rId21" Type="http://schemas.openxmlformats.org/officeDocument/2006/relationships/image" Target="../media/image18.png"/><Relationship Id="rId7" Type="http://schemas.openxmlformats.org/officeDocument/2006/relationships/image" Target="../media/image5.jpe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.jpeg"/><Relationship Id="rId9" Type="http://schemas.openxmlformats.org/officeDocument/2006/relationships/hyperlink" Target="https://pubmed.ncbi.nlm.nih.gov/19659909/" TargetMode="External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098231-C59D-47A9-9456-CCF31C208A48}"/>
              </a:ext>
            </a:extLst>
          </p:cNvPr>
          <p:cNvSpPr/>
          <p:nvPr/>
        </p:nvSpPr>
        <p:spPr>
          <a:xfrm>
            <a:off x="0" y="21068589"/>
            <a:ext cx="32918400" cy="866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E52D1-6588-4B9D-8C41-D36150FA6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9345" y="476497"/>
            <a:ext cx="16509874" cy="1032671"/>
          </a:xfrm>
        </p:spPr>
        <p:txBody>
          <a:bodyPr>
            <a:normAutofit/>
          </a:bodyPr>
          <a:lstStyle/>
          <a:p>
            <a:r>
              <a:rPr lang="en-US" sz="6000" b="1"/>
              <a:t>Polarized Light Field Microscopy Using Deep Learning</a:t>
            </a:r>
            <a:endParaRPr lang="en-US" sz="6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24953-0DE1-412C-8F57-92DC3F0A8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1017" y="630388"/>
            <a:ext cx="5307168" cy="1369884"/>
          </a:xfrm>
          <a:prstGeom prst="rect">
            <a:avLst/>
          </a:prstGeom>
        </p:spPr>
      </p:pic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01EE3FB2-7814-4716-9D7D-5A1ED28BD726}"/>
              </a:ext>
            </a:extLst>
          </p:cNvPr>
          <p:cNvCxnSpPr>
            <a:cxnSpLocks/>
          </p:cNvCxnSpPr>
          <p:nvPr/>
        </p:nvCxnSpPr>
        <p:spPr>
          <a:xfrm flipH="1">
            <a:off x="552170" y="2359042"/>
            <a:ext cx="31756630" cy="57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6" name="TextBox 1095">
            <a:extLst>
              <a:ext uri="{FF2B5EF4-FFF2-40B4-BE49-F238E27FC236}">
                <a16:creationId xmlns:a16="http://schemas.microsoft.com/office/drawing/2014/main" id="{102283AA-89D6-46B5-8470-DCE8A0824C79}"/>
              </a:ext>
            </a:extLst>
          </p:cNvPr>
          <p:cNvSpPr txBox="1"/>
          <p:nvPr/>
        </p:nvSpPr>
        <p:spPr>
          <a:xfrm>
            <a:off x="2225715" y="1431432"/>
            <a:ext cx="16136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Verdana" panose="020B0604030504040204" pitchFamily="34" charset="0"/>
              </a:rPr>
              <a:t>3D birefringence measurements of transparent microscopic volumes</a:t>
            </a:r>
            <a:endParaRPr lang="en-US" sz="3600"/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49A84E90-5CA7-4004-8F5E-8966729D09E9}"/>
              </a:ext>
            </a:extLst>
          </p:cNvPr>
          <p:cNvSpPr txBox="1"/>
          <p:nvPr/>
        </p:nvSpPr>
        <p:spPr>
          <a:xfrm>
            <a:off x="361099" y="21406931"/>
            <a:ext cx="17821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2022 Image Science Conference GRC</a:t>
            </a:r>
            <a:r>
              <a:rPr lang="en-US" sz="2000">
                <a:solidFill>
                  <a:schemeClr val="bg1"/>
                </a:solidFill>
                <a:latin typeface="Verdana" panose="020B0604030504040204" pitchFamily="34" charset="0"/>
              </a:rPr>
              <a:t>.  Emerging Imaging Techniques at the Intersection of Physics and Data Science, June 5 - 10, 2022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130" name="TextBox 1129">
            <a:extLst>
              <a:ext uri="{FF2B5EF4-FFF2-40B4-BE49-F238E27FC236}">
                <a16:creationId xmlns:a16="http://schemas.microsoft.com/office/drawing/2014/main" id="{646598BD-DE33-4335-9232-2217095FE414}"/>
              </a:ext>
            </a:extLst>
          </p:cNvPr>
          <p:cNvSpPr txBox="1"/>
          <p:nvPr/>
        </p:nvSpPr>
        <p:spPr>
          <a:xfrm>
            <a:off x="26890704" y="548811"/>
            <a:ext cx="5344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Grant Harris, </a:t>
            </a:r>
            <a:r>
              <a:rPr lang="en-US" sz="2400" i="1"/>
              <a:t>Explorative.Engineering</a:t>
            </a:r>
          </a:p>
          <a:p>
            <a:r>
              <a:rPr lang="en-US" sz="2400"/>
              <a:t>Geneva Schlafly, </a:t>
            </a:r>
            <a:r>
              <a:rPr lang="en-US" sz="2400" i="1"/>
              <a:t>University of Chicago</a:t>
            </a:r>
          </a:p>
          <a:p>
            <a:r>
              <a:rPr lang="en-US" sz="2400"/>
              <a:t>Dr. Rudolf Oldenbourg, </a:t>
            </a:r>
            <a:r>
              <a:rPr lang="en-US" sz="2400" i="1"/>
              <a:t>MBL</a:t>
            </a:r>
          </a:p>
          <a:p>
            <a:r>
              <a:rPr lang="en-US" sz="2400"/>
              <a:t>Patrick La Viere, </a:t>
            </a:r>
            <a:r>
              <a:rPr lang="en-US" sz="2400" i="1"/>
              <a:t>University of Chicago</a:t>
            </a:r>
          </a:p>
        </p:txBody>
      </p:sp>
      <p:pic>
        <p:nvPicPr>
          <p:cNvPr id="455" name="Picture 4" descr="graphic">
            <a:extLst>
              <a:ext uri="{FF2B5EF4-FFF2-40B4-BE49-F238E27FC236}">
                <a16:creationId xmlns:a16="http://schemas.microsoft.com/office/drawing/2014/main" id="{6643B115-E7CB-E007-6B5B-D72006B47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6585" y="19885486"/>
            <a:ext cx="1114149" cy="109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9" name="TextBox 448">
            <a:extLst>
              <a:ext uri="{FF2B5EF4-FFF2-40B4-BE49-F238E27FC236}">
                <a16:creationId xmlns:a16="http://schemas.microsoft.com/office/drawing/2014/main" id="{9D44D5F5-1B06-0121-073E-4B0C433917FF}"/>
              </a:ext>
            </a:extLst>
          </p:cNvPr>
          <p:cNvSpPr txBox="1"/>
          <p:nvPr/>
        </p:nvSpPr>
        <p:spPr>
          <a:xfrm>
            <a:off x="637994" y="2803283"/>
            <a:ext cx="531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Polarized Light Microscopy</a:t>
            </a: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09654B01-C27A-D83E-40A2-C812D17A05D5}"/>
              </a:ext>
            </a:extLst>
          </p:cNvPr>
          <p:cNvSpPr txBox="1"/>
          <p:nvPr/>
        </p:nvSpPr>
        <p:spPr>
          <a:xfrm>
            <a:off x="628954" y="4232639"/>
            <a:ext cx="69606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Quantitative (magnitude + orientation) measurement of  birefringent structures in living cells such as microtubules, actin, etc., 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ECDF7DAB-4292-BBC9-D1DE-6E4AFD6C3EC5}"/>
              </a:ext>
            </a:extLst>
          </p:cNvPr>
          <p:cNvSpPr txBox="1"/>
          <p:nvPr/>
        </p:nvSpPr>
        <p:spPr>
          <a:xfrm>
            <a:off x="607946" y="3390372"/>
            <a:ext cx="6838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Verdana" panose="020B0604030504040204" pitchFamily="34" charset="0"/>
              </a:rPr>
              <a:t>Birefringence, diattenuation &amp; fluorescence polarization for live cell imaging.</a:t>
            </a:r>
          </a:p>
        </p:txBody>
      </p:sp>
      <p:pic>
        <p:nvPicPr>
          <p:cNvPr id="464" name="Picture 463">
            <a:extLst>
              <a:ext uri="{FF2B5EF4-FFF2-40B4-BE49-F238E27FC236}">
                <a16:creationId xmlns:a16="http://schemas.microsoft.com/office/drawing/2014/main" id="{A0689756-232F-2B4A-24A5-D65884892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937" y="2788813"/>
            <a:ext cx="7670963" cy="3309564"/>
          </a:xfrm>
          <a:prstGeom prst="rect">
            <a:avLst/>
          </a:prstGeom>
        </p:spPr>
      </p:pic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2263E73B-79ED-B6F4-2A75-47B493F6D435}"/>
              </a:ext>
            </a:extLst>
          </p:cNvPr>
          <p:cNvCxnSpPr>
            <a:cxnSpLocks/>
          </p:cNvCxnSpPr>
          <p:nvPr/>
        </p:nvCxnSpPr>
        <p:spPr>
          <a:xfrm flipH="1">
            <a:off x="517433" y="6262831"/>
            <a:ext cx="31756630" cy="57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E584938F-3C5E-54C5-362B-240009880B11}"/>
              </a:ext>
            </a:extLst>
          </p:cNvPr>
          <p:cNvCxnSpPr>
            <a:cxnSpLocks/>
          </p:cNvCxnSpPr>
          <p:nvPr/>
        </p:nvCxnSpPr>
        <p:spPr>
          <a:xfrm flipH="1">
            <a:off x="489105" y="10013577"/>
            <a:ext cx="31756630" cy="57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27CF58B1-713F-6440-47A2-F8730C756F9F}"/>
              </a:ext>
            </a:extLst>
          </p:cNvPr>
          <p:cNvSpPr txBox="1"/>
          <p:nvPr/>
        </p:nvSpPr>
        <p:spPr>
          <a:xfrm>
            <a:off x="550668" y="8233574"/>
            <a:ext cx="5462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Calibration process to rectify geometry and  intensity variations before iterative deconvolution for resolution recovery and aberration correction of 3D reconstruction.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DE4C40AB-DA7D-251C-62AE-F1A24DA9C9CC}"/>
              </a:ext>
            </a:extLst>
          </p:cNvPr>
          <p:cNvSpPr txBox="1"/>
          <p:nvPr/>
        </p:nvSpPr>
        <p:spPr>
          <a:xfrm>
            <a:off x="561054" y="6552630"/>
            <a:ext cx="677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Light Field Microscopy</a:t>
            </a:r>
          </a:p>
        </p:txBody>
      </p:sp>
      <p:pic>
        <p:nvPicPr>
          <p:cNvPr id="491" name="Picture 3">
            <a:extLst>
              <a:ext uri="{FF2B5EF4-FFF2-40B4-BE49-F238E27FC236}">
                <a16:creationId xmlns:a16="http://schemas.microsoft.com/office/drawing/2014/main" id="{04AEE321-6384-253A-F8F2-4CBE0B732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412" y="6743538"/>
            <a:ext cx="6604326" cy="295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2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4FA1ABD-3228-4E9B-EE26-91241D86E31C}"/>
              </a:ext>
            </a:extLst>
          </p:cNvPr>
          <p:cNvGrpSpPr/>
          <p:nvPr/>
        </p:nvGrpSpPr>
        <p:grpSpPr>
          <a:xfrm>
            <a:off x="13697464" y="6646077"/>
            <a:ext cx="9188084" cy="3121251"/>
            <a:chOff x="13270523" y="6961146"/>
            <a:chExt cx="8921336" cy="2853215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9E3E25D-115B-CF01-9CAC-4FB947046EA2}"/>
                </a:ext>
              </a:extLst>
            </p:cNvPr>
            <p:cNvGrpSpPr/>
            <p:nvPr/>
          </p:nvGrpSpPr>
          <p:grpSpPr>
            <a:xfrm>
              <a:off x="20544998" y="7161709"/>
              <a:ext cx="1646861" cy="1776953"/>
              <a:chOff x="18655357" y="3054245"/>
              <a:chExt cx="1646861" cy="1776953"/>
            </a:xfrm>
          </p:grpSpPr>
          <p:pic>
            <p:nvPicPr>
              <p:cNvPr id="493" name="Picture 3" descr="micro-lens-array-img3">
                <a:extLst>
                  <a:ext uri="{FF2B5EF4-FFF2-40B4-BE49-F238E27FC236}">
                    <a16:creationId xmlns:a16="http://schemas.microsoft.com/office/drawing/2014/main" id="{F32050E3-2EEF-AEBA-1C97-B35DED9784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8665232" y="3054245"/>
                <a:ext cx="1549609" cy="17217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04BA1274-12F5-F26A-3CD9-E4C3682EF302}"/>
                  </a:ext>
                </a:extLst>
              </p:cNvPr>
              <p:cNvSpPr txBox="1"/>
              <p:nvPr/>
            </p:nvSpPr>
            <p:spPr>
              <a:xfrm>
                <a:off x="18655357" y="4523421"/>
                <a:ext cx="16468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latin typeface="Verdana" panose="020B0604030504040204" pitchFamily="34" charset="0"/>
                  </a:rPr>
                  <a:t>microlens array </a:t>
                </a:r>
                <a:endParaRPr lang="en-US" sz="1400"/>
              </a:p>
            </p:txBody>
          </p:sp>
        </p:grpSp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358F6C8F-BFA9-278F-051F-4A0AE2483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270523" y="6961146"/>
              <a:ext cx="6604326" cy="2853215"/>
            </a:xfrm>
            <a:prstGeom prst="rect">
              <a:avLst/>
            </a:prstGeom>
          </p:spPr>
        </p:pic>
        <p:cxnSp>
          <p:nvCxnSpPr>
            <p:cNvPr id="496" name="Straight Arrow Connector 495">
              <a:extLst>
                <a:ext uri="{FF2B5EF4-FFF2-40B4-BE49-F238E27FC236}">
                  <a16:creationId xmlns:a16="http://schemas.microsoft.com/office/drawing/2014/main" id="{666E4872-9AE8-0CC8-F385-157D1E67E2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05596" y="8047655"/>
              <a:ext cx="55462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8" name="TextBox 497">
            <a:extLst>
              <a:ext uri="{FF2B5EF4-FFF2-40B4-BE49-F238E27FC236}">
                <a16:creationId xmlns:a16="http://schemas.microsoft.com/office/drawing/2014/main" id="{96E92C56-6DAD-A606-D7B8-355124383DC8}"/>
              </a:ext>
            </a:extLst>
          </p:cNvPr>
          <p:cNvSpPr txBox="1"/>
          <p:nvPr/>
        </p:nvSpPr>
        <p:spPr>
          <a:xfrm>
            <a:off x="23169960" y="6884232"/>
            <a:ext cx="8883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71BC"/>
                </a:solidFill>
                <a:latin typeface="BlinkMacSystemFont"/>
                <a:hlinkClick r:id="rId9"/>
              </a:rPr>
              <a:t>Recording and controlling the 4D light field in a microscope using microlens arrays.</a:t>
            </a:r>
            <a:r>
              <a:rPr lang="en-US" sz="2000">
                <a:solidFill>
                  <a:srgbClr val="0071BC"/>
                </a:solidFill>
                <a:latin typeface="BlinkMacSystemFont"/>
              </a:rPr>
              <a:t>  </a:t>
            </a:r>
            <a:r>
              <a:rPr lang="en-US" sz="2000">
                <a:solidFill>
                  <a:srgbClr val="212121"/>
                </a:solidFill>
                <a:latin typeface="BlinkMacSystemFont"/>
              </a:rPr>
              <a:t>Levoy M, Zhang Z, McDowall I.</a:t>
            </a:r>
            <a:r>
              <a:rPr lang="en-US" sz="2000">
                <a:solidFill>
                  <a:srgbClr val="4D8055"/>
                </a:solidFill>
                <a:latin typeface="BlinkMacSystemFont"/>
              </a:rPr>
              <a:t>J Microsc. 2009</a:t>
            </a:r>
          </a:p>
          <a:p>
            <a:r>
              <a:rPr lang="en-US" sz="2000">
                <a:solidFill>
                  <a:srgbClr val="4D8055"/>
                </a:solidFill>
                <a:latin typeface="BlinkMacSystemFont"/>
              </a:rPr>
              <a:t>Richardson-Lucy  deconvolution</a:t>
            </a:r>
            <a:endParaRPr lang="en-US" sz="2000"/>
          </a:p>
        </p:txBody>
      </p: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4BE61F37-D309-42A2-CD9E-D68DBD5674DA}"/>
              </a:ext>
            </a:extLst>
          </p:cNvPr>
          <p:cNvCxnSpPr>
            <a:cxnSpLocks/>
          </p:cNvCxnSpPr>
          <p:nvPr/>
        </p:nvCxnSpPr>
        <p:spPr>
          <a:xfrm flipH="1">
            <a:off x="641892" y="16492256"/>
            <a:ext cx="31756630" cy="57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0" name="Picture 499">
            <a:extLst>
              <a:ext uri="{FF2B5EF4-FFF2-40B4-BE49-F238E27FC236}">
                <a16:creationId xmlns:a16="http://schemas.microsoft.com/office/drawing/2014/main" id="{6B46BA54-3AF3-BBF6-D241-7293188D7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748" y="11200613"/>
            <a:ext cx="5507017" cy="5116626"/>
          </a:xfrm>
          <a:prstGeom prst="rect">
            <a:avLst/>
          </a:prstGeom>
        </p:spPr>
      </p:pic>
      <p:pic>
        <p:nvPicPr>
          <p:cNvPr id="501" name="Picture 500">
            <a:extLst>
              <a:ext uri="{FF2B5EF4-FFF2-40B4-BE49-F238E27FC236}">
                <a16:creationId xmlns:a16="http://schemas.microsoft.com/office/drawing/2014/main" id="{EF54D2CC-0A5D-3FAB-0FDB-BB79349F21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2655" y="13171617"/>
            <a:ext cx="2928663" cy="2981117"/>
          </a:xfrm>
          <a:prstGeom prst="rect">
            <a:avLst/>
          </a:prstGeom>
        </p:spPr>
      </p:pic>
      <p:pic>
        <p:nvPicPr>
          <p:cNvPr id="502" name="Picture 3">
            <a:extLst>
              <a:ext uri="{FF2B5EF4-FFF2-40B4-BE49-F238E27FC236}">
                <a16:creationId xmlns:a16="http://schemas.microsoft.com/office/drawing/2014/main" id="{F0A31EFD-D579-E124-6B38-5B5EEBD0C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8132" y="10611623"/>
            <a:ext cx="2399725" cy="1776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3" name="Picture 502">
            <a:extLst>
              <a:ext uri="{FF2B5EF4-FFF2-40B4-BE49-F238E27FC236}">
                <a16:creationId xmlns:a16="http://schemas.microsoft.com/office/drawing/2014/main" id="{B2F7317E-A5E8-FA5B-C403-DA0DCD7D4D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98265" y="13154413"/>
            <a:ext cx="5903507" cy="3055011"/>
          </a:xfrm>
          <a:prstGeom prst="rect">
            <a:avLst/>
          </a:prstGeom>
        </p:spPr>
      </p:pic>
      <p:sp>
        <p:nvSpPr>
          <p:cNvPr id="504" name="TextBox 503">
            <a:extLst>
              <a:ext uri="{FF2B5EF4-FFF2-40B4-BE49-F238E27FC236}">
                <a16:creationId xmlns:a16="http://schemas.microsoft.com/office/drawing/2014/main" id="{7BC517E4-12DA-9367-ACD3-A45D70C8F8E2}"/>
              </a:ext>
            </a:extLst>
          </p:cNvPr>
          <p:cNvSpPr txBox="1"/>
          <p:nvPr/>
        </p:nvSpPr>
        <p:spPr>
          <a:xfrm>
            <a:off x="6141911" y="11506647"/>
            <a:ext cx="3149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Verdana" panose="020B0604030504040204" pitchFamily="34" charset="0"/>
              </a:rPr>
              <a:t>Acquisition of multiple polarizations (channels), using liquid crystal universal compensator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D39B0BE1-9EF7-7701-1DC5-A74E5A2D5909}"/>
              </a:ext>
            </a:extLst>
          </p:cNvPr>
          <p:cNvSpPr txBox="1"/>
          <p:nvPr/>
        </p:nvSpPr>
        <p:spPr>
          <a:xfrm>
            <a:off x="516631" y="10313803"/>
            <a:ext cx="6317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Polarized Light Field Microscopy</a:t>
            </a: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D0B525F9-4894-B687-9233-2722F5E96EE6}"/>
              </a:ext>
            </a:extLst>
          </p:cNvPr>
          <p:cNvSpPr txBox="1"/>
          <p:nvPr/>
        </p:nvSpPr>
        <p:spPr>
          <a:xfrm>
            <a:off x="7019927" y="10391790"/>
            <a:ext cx="5419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Measuring optical anisotropy of uniaxial, non-attenuating samples in 3 dimensions.</a:t>
            </a:r>
          </a:p>
        </p:txBody>
      </p:sp>
      <p:sp>
        <p:nvSpPr>
          <p:cNvPr id="534" name="TextBox 533">
            <a:extLst>
              <a:ext uri="{FF2B5EF4-FFF2-40B4-BE49-F238E27FC236}">
                <a16:creationId xmlns:a16="http://schemas.microsoft.com/office/drawing/2014/main" id="{3072CD73-D201-F68A-B495-8E0956D7E602}"/>
              </a:ext>
            </a:extLst>
          </p:cNvPr>
          <p:cNvSpPr txBox="1"/>
          <p:nvPr/>
        </p:nvSpPr>
        <p:spPr>
          <a:xfrm>
            <a:off x="16372027" y="10304074"/>
            <a:ext cx="9884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Forward Model:  Optical Ray Tracing with Jones Calculus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6199FB-B31D-68E9-DA4E-A6880EC53ED4}"/>
              </a:ext>
            </a:extLst>
          </p:cNvPr>
          <p:cNvGrpSpPr/>
          <p:nvPr/>
        </p:nvGrpSpPr>
        <p:grpSpPr>
          <a:xfrm>
            <a:off x="26429911" y="11369850"/>
            <a:ext cx="5623814" cy="4846169"/>
            <a:chOff x="25991632" y="11375959"/>
            <a:chExt cx="5623814" cy="4846169"/>
          </a:xfrm>
        </p:grpSpPr>
        <p:sp>
          <p:nvSpPr>
            <p:cNvPr id="555" name="TextBox 554">
              <a:extLst>
                <a:ext uri="{FF2B5EF4-FFF2-40B4-BE49-F238E27FC236}">
                  <a16:creationId xmlns:a16="http://schemas.microsoft.com/office/drawing/2014/main" id="{04042C71-9236-27D0-7D5C-107B853F5DD3}"/>
                </a:ext>
              </a:extLst>
            </p:cNvPr>
            <p:cNvSpPr txBox="1"/>
            <p:nvPr/>
          </p:nvSpPr>
          <p:spPr>
            <a:xfrm>
              <a:off x="28074967" y="13580788"/>
              <a:ext cx="1404248" cy="383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Experimental</a:t>
              </a:r>
            </a:p>
          </p:txBody>
        </p:sp>
        <p:sp>
          <p:nvSpPr>
            <p:cNvPr id="556" name="TextBox 555">
              <a:extLst>
                <a:ext uri="{FF2B5EF4-FFF2-40B4-BE49-F238E27FC236}">
                  <a16:creationId xmlns:a16="http://schemas.microsoft.com/office/drawing/2014/main" id="{945D2567-7D16-B89F-F66F-089BD5215A13}"/>
                </a:ext>
              </a:extLst>
            </p:cNvPr>
            <p:cNvSpPr txBox="1"/>
            <p:nvPr/>
          </p:nvSpPr>
          <p:spPr>
            <a:xfrm>
              <a:off x="28323591" y="15838255"/>
              <a:ext cx="1155624" cy="383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Simulated </a:t>
              </a:r>
            </a:p>
          </p:txBody>
        </p:sp>
        <p:pic>
          <p:nvPicPr>
            <p:cNvPr id="557" name="Picture 556">
              <a:extLst>
                <a:ext uri="{FF2B5EF4-FFF2-40B4-BE49-F238E27FC236}">
                  <a16:creationId xmlns:a16="http://schemas.microsoft.com/office/drawing/2014/main" id="{1B1655C6-DEF8-EE14-3FFD-4DF554A84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991632" y="13899911"/>
              <a:ext cx="5623814" cy="2025258"/>
            </a:xfrm>
            <a:prstGeom prst="rect">
              <a:avLst/>
            </a:prstGeom>
          </p:spPr>
        </p:pic>
        <p:pic>
          <p:nvPicPr>
            <p:cNvPr id="558" name="Picture 557">
              <a:extLst>
                <a:ext uri="{FF2B5EF4-FFF2-40B4-BE49-F238E27FC236}">
                  <a16:creationId xmlns:a16="http://schemas.microsoft.com/office/drawing/2014/main" id="{0864226C-8298-BD12-10B0-BB50482EE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5997616" y="11375959"/>
              <a:ext cx="5558951" cy="2262074"/>
            </a:xfrm>
            <a:prstGeom prst="rect">
              <a:avLst/>
            </a:prstGeom>
          </p:spPr>
        </p:pic>
      </p:grpSp>
      <p:sp>
        <p:nvSpPr>
          <p:cNvPr id="559" name="TextBox 558">
            <a:extLst>
              <a:ext uri="{FF2B5EF4-FFF2-40B4-BE49-F238E27FC236}">
                <a16:creationId xmlns:a16="http://schemas.microsoft.com/office/drawing/2014/main" id="{2F9C1817-F41C-55B6-0ED3-51F74D5795F7}"/>
              </a:ext>
            </a:extLst>
          </p:cNvPr>
          <p:cNvSpPr txBox="1"/>
          <p:nvPr/>
        </p:nvSpPr>
        <p:spPr>
          <a:xfrm>
            <a:off x="697271" y="16763189"/>
            <a:ext cx="17043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Limited-Angle Tomographic Reconstruction of Birefringence: </a:t>
            </a:r>
          </a:p>
          <a:p>
            <a:r>
              <a:rPr lang="en-US" sz="2800" b="1"/>
              <a:t>Learning the Inverse Transform</a:t>
            </a:r>
          </a:p>
        </p:txBody>
      </p:sp>
      <p:sp>
        <p:nvSpPr>
          <p:cNvPr id="934" name="TextBox 933">
            <a:extLst>
              <a:ext uri="{FF2B5EF4-FFF2-40B4-BE49-F238E27FC236}">
                <a16:creationId xmlns:a16="http://schemas.microsoft.com/office/drawing/2014/main" id="{69306A0B-1635-DAFD-06EF-857EF28A56B1}"/>
              </a:ext>
            </a:extLst>
          </p:cNvPr>
          <p:cNvSpPr txBox="1"/>
          <p:nvPr/>
        </p:nvSpPr>
        <p:spPr>
          <a:xfrm>
            <a:off x="15828582" y="16798620"/>
            <a:ext cx="9558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Network Architecture: Incorporating Physics and Symmetries</a:t>
            </a:r>
          </a:p>
        </p:txBody>
      </p:sp>
      <p:sp>
        <p:nvSpPr>
          <p:cNvPr id="935" name="TextBox 934">
            <a:extLst>
              <a:ext uri="{FF2B5EF4-FFF2-40B4-BE49-F238E27FC236}">
                <a16:creationId xmlns:a16="http://schemas.microsoft.com/office/drawing/2014/main" id="{3BBAB88A-6BA6-37C6-4C69-A6CD6DDF4456}"/>
              </a:ext>
            </a:extLst>
          </p:cNvPr>
          <p:cNvSpPr txBox="1"/>
          <p:nvPr/>
        </p:nvSpPr>
        <p:spPr>
          <a:xfrm>
            <a:off x="15828582" y="17479907"/>
            <a:ext cx="60401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Exploring how to incorporate known symmetries, group transforms into networks</a:t>
            </a:r>
          </a:p>
          <a:p>
            <a:endParaRPr lang="en-US" sz="2400" b="1"/>
          </a:p>
          <a:p>
            <a:r>
              <a:rPr lang="en-US" sz="2400"/>
              <a:t>Convolutional, 2D, 2.5D, 3D, …</a:t>
            </a:r>
          </a:p>
          <a:p>
            <a:r>
              <a:rPr lang="en-US" sz="2400"/>
              <a:t>Quaternion, Hyper/Complex-valued</a:t>
            </a:r>
          </a:p>
          <a:p>
            <a:r>
              <a:rPr lang="en-US" sz="2400"/>
              <a:t>Group Equivariant, Spherical, Steerable</a:t>
            </a:r>
          </a:p>
          <a:p>
            <a:r>
              <a:rPr lang="en-US" sz="2400"/>
              <a:t>Geometric Deep Learning</a:t>
            </a:r>
          </a:p>
          <a:p>
            <a:r>
              <a:rPr lang="en-US" sz="2400"/>
              <a:t>Graph Convolutional</a:t>
            </a:r>
            <a:endParaRPr lang="en-US" sz="2400" b="1"/>
          </a:p>
        </p:txBody>
      </p:sp>
      <p:sp>
        <p:nvSpPr>
          <p:cNvPr id="937" name="TextBox 936">
            <a:extLst>
              <a:ext uri="{FF2B5EF4-FFF2-40B4-BE49-F238E27FC236}">
                <a16:creationId xmlns:a16="http://schemas.microsoft.com/office/drawing/2014/main" id="{1BACD573-3F42-57E2-4983-7D75B7B0DC53}"/>
              </a:ext>
            </a:extLst>
          </p:cNvPr>
          <p:cNvSpPr txBox="1"/>
          <p:nvPr/>
        </p:nvSpPr>
        <p:spPr>
          <a:xfrm>
            <a:off x="22568043" y="17475970"/>
            <a:ext cx="395922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Polarization Representations</a:t>
            </a:r>
            <a:endParaRPr lang="en-US" sz="2400"/>
          </a:p>
          <a:p>
            <a:r>
              <a:rPr lang="en-US" sz="2400"/>
              <a:t>Stokes, Mueller, Jones;</a:t>
            </a:r>
          </a:p>
          <a:p>
            <a:r>
              <a:rPr lang="en-US" sz="2400"/>
              <a:t>Geometric, Poincare sphere</a:t>
            </a:r>
          </a:p>
          <a:p>
            <a:r>
              <a:rPr lang="en-US" sz="2400"/>
              <a:t>Group SO(3)/SU(2),</a:t>
            </a:r>
          </a:p>
          <a:p>
            <a:r>
              <a:rPr lang="en-US" sz="2400"/>
              <a:t>Pauli Algebra,</a:t>
            </a:r>
          </a:p>
          <a:p>
            <a:r>
              <a:rPr lang="en-US" sz="2400"/>
              <a:t>Quaternion</a:t>
            </a:r>
          </a:p>
          <a:p>
            <a:r>
              <a:rPr lang="en-US" sz="2400"/>
              <a:t>(See Geneva Schlafly’s poster.)</a:t>
            </a:r>
          </a:p>
        </p:txBody>
      </p:sp>
      <p:sp>
        <p:nvSpPr>
          <p:cNvPr id="940" name="TextBox 939">
            <a:extLst>
              <a:ext uri="{FF2B5EF4-FFF2-40B4-BE49-F238E27FC236}">
                <a16:creationId xmlns:a16="http://schemas.microsoft.com/office/drawing/2014/main" id="{25E1020D-2F30-B83F-3F9B-7B862316BD69}"/>
              </a:ext>
            </a:extLst>
          </p:cNvPr>
          <p:cNvSpPr txBox="1"/>
          <p:nvPr/>
        </p:nvSpPr>
        <p:spPr>
          <a:xfrm>
            <a:off x="26212931" y="10496149"/>
            <a:ext cx="5261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Simulation confirmed with experiment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206007-2F23-5DD1-B907-E63B66C95E61}"/>
              </a:ext>
            </a:extLst>
          </p:cNvPr>
          <p:cNvGrpSpPr/>
          <p:nvPr/>
        </p:nvGrpSpPr>
        <p:grpSpPr>
          <a:xfrm>
            <a:off x="4475469" y="17824928"/>
            <a:ext cx="6900776" cy="3000039"/>
            <a:chOff x="11936209" y="17231739"/>
            <a:chExt cx="9328775" cy="3920627"/>
          </a:xfrm>
        </p:grpSpPr>
        <p:pic>
          <p:nvPicPr>
            <p:cNvPr id="448" name="Picture 447">
              <a:extLst>
                <a:ext uri="{FF2B5EF4-FFF2-40B4-BE49-F238E27FC236}">
                  <a16:creationId xmlns:a16="http://schemas.microsoft.com/office/drawing/2014/main" id="{EB6CB9EC-136A-B7E8-AB16-D29BD6FBA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617267" y="17231739"/>
              <a:ext cx="3775159" cy="2826697"/>
            </a:xfrm>
            <a:prstGeom prst="rect">
              <a:avLst/>
            </a:prstGeom>
          </p:spPr>
        </p:pic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97326F3E-F927-BF9A-66F9-6A5C1674436E}"/>
                </a:ext>
              </a:extLst>
            </p:cNvPr>
            <p:cNvSpPr/>
            <p:nvPr/>
          </p:nvSpPr>
          <p:spPr>
            <a:xfrm>
              <a:off x="11936209" y="17410991"/>
              <a:ext cx="2449162" cy="23528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2593BCFA-BD34-FD3F-A900-3A9E2578B83C}"/>
                </a:ext>
              </a:extLst>
            </p:cNvPr>
            <p:cNvSpPr/>
            <p:nvPr/>
          </p:nvSpPr>
          <p:spPr>
            <a:xfrm>
              <a:off x="18516903" y="17316383"/>
              <a:ext cx="2748081" cy="25492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6ECD69DF-08EF-3C75-AAE6-935D5C6FED13}"/>
                </a:ext>
              </a:extLst>
            </p:cNvPr>
            <p:cNvGrpSpPr/>
            <p:nvPr/>
          </p:nvGrpSpPr>
          <p:grpSpPr>
            <a:xfrm>
              <a:off x="12075759" y="17552790"/>
              <a:ext cx="2137774" cy="2082619"/>
              <a:chOff x="1119443" y="2258238"/>
              <a:chExt cx="2244014" cy="227189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563" name="Rectangle 562">
                <a:extLst>
                  <a:ext uri="{FF2B5EF4-FFF2-40B4-BE49-F238E27FC236}">
                    <a16:creationId xmlns:a16="http://schemas.microsoft.com/office/drawing/2014/main" id="{A268E848-79D1-F4A0-054B-B11FDFE1365A}"/>
                  </a:ext>
                </a:extLst>
              </p:cNvPr>
              <p:cNvSpPr/>
              <p:nvPr/>
            </p:nvSpPr>
            <p:spPr>
              <a:xfrm>
                <a:off x="1119443" y="2258238"/>
                <a:ext cx="2244014" cy="227189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Oval 563">
                <a:extLst>
                  <a:ext uri="{FF2B5EF4-FFF2-40B4-BE49-F238E27FC236}">
                    <a16:creationId xmlns:a16="http://schemas.microsoft.com/office/drawing/2014/main" id="{00ED5850-77DC-C5A2-0BCF-D1EEB9936B65}"/>
                  </a:ext>
                </a:extLst>
              </p:cNvPr>
              <p:cNvSpPr/>
              <p:nvPr/>
            </p:nvSpPr>
            <p:spPr>
              <a:xfrm>
                <a:off x="1163764" y="4226130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Oval 564">
                <a:extLst>
                  <a:ext uri="{FF2B5EF4-FFF2-40B4-BE49-F238E27FC236}">
                    <a16:creationId xmlns:a16="http://schemas.microsoft.com/office/drawing/2014/main" id="{CAE3DF6C-F803-F155-BF87-8FA7F848097C}"/>
                  </a:ext>
                </a:extLst>
              </p:cNvPr>
              <p:cNvSpPr/>
              <p:nvPr/>
            </p:nvSpPr>
            <p:spPr>
              <a:xfrm>
                <a:off x="1434352" y="4226130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Oval 565">
                <a:extLst>
                  <a:ext uri="{FF2B5EF4-FFF2-40B4-BE49-F238E27FC236}">
                    <a16:creationId xmlns:a16="http://schemas.microsoft.com/office/drawing/2014/main" id="{2F08CFBE-0CAB-0D37-AEC2-95B92F69CCD7}"/>
                  </a:ext>
                </a:extLst>
              </p:cNvPr>
              <p:cNvSpPr/>
              <p:nvPr/>
            </p:nvSpPr>
            <p:spPr>
              <a:xfrm>
                <a:off x="1700274" y="4233618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0060D098-76F6-4E89-0F81-760A3F522DE9}"/>
                  </a:ext>
                </a:extLst>
              </p:cNvPr>
              <p:cNvSpPr/>
              <p:nvPr/>
            </p:nvSpPr>
            <p:spPr>
              <a:xfrm>
                <a:off x="1970862" y="4233618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DF3BCD5A-4E2F-D8EC-37D4-8F1F28F669E8}"/>
                  </a:ext>
                </a:extLst>
              </p:cNvPr>
              <p:cNvSpPr/>
              <p:nvPr/>
            </p:nvSpPr>
            <p:spPr>
              <a:xfrm>
                <a:off x="2236784" y="4233618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D1CFCEA5-2DC7-4737-5D5D-EDDB3060AA5B}"/>
                  </a:ext>
                </a:extLst>
              </p:cNvPr>
              <p:cNvSpPr/>
              <p:nvPr/>
            </p:nvSpPr>
            <p:spPr>
              <a:xfrm>
                <a:off x="2507372" y="4233618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909840D5-CC22-B37C-BB44-B7CE084C829A}"/>
                  </a:ext>
                </a:extLst>
              </p:cNvPr>
              <p:cNvSpPr/>
              <p:nvPr/>
            </p:nvSpPr>
            <p:spPr>
              <a:xfrm>
                <a:off x="2773294" y="4233618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878D39E8-8377-E83E-97FE-87597C609628}"/>
                  </a:ext>
                </a:extLst>
              </p:cNvPr>
              <p:cNvSpPr/>
              <p:nvPr/>
            </p:nvSpPr>
            <p:spPr>
              <a:xfrm>
                <a:off x="3043882" y="4233618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3387FC49-D824-07E8-2D1E-B8B5C8A470A2}"/>
                  </a:ext>
                </a:extLst>
              </p:cNvPr>
              <p:cNvSpPr/>
              <p:nvPr/>
            </p:nvSpPr>
            <p:spPr>
              <a:xfrm>
                <a:off x="1159098" y="3951221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484CF12D-34E5-E8E1-1669-929ACF26A4C6}"/>
                  </a:ext>
                </a:extLst>
              </p:cNvPr>
              <p:cNvSpPr/>
              <p:nvPr/>
            </p:nvSpPr>
            <p:spPr>
              <a:xfrm>
                <a:off x="1429686" y="3951221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74DCD956-2FC1-E2A3-BD4E-16B5249390FD}"/>
                  </a:ext>
                </a:extLst>
              </p:cNvPr>
              <p:cNvSpPr/>
              <p:nvPr/>
            </p:nvSpPr>
            <p:spPr>
              <a:xfrm>
                <a:off x="1695608" y="3958709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FBA0F26E-FEC5-7DF9-9307-348F8788B7B9}"/>
                  </a:ext>
                </a:extLst>
              </p:cNvPr>
              <p:cNvSpPr/>
              <p:nvPr/>
            </p:nvSpPr>
            <p:spPr>
              <a:xfrm>
                <a:off x="1966196" y="3958709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Oval 575">
                <a:extLst>
                  <a:ext uri="{FF2B5EF4-FFF2-40B4-BE49-F238E27FC236}">
                    <a16:creationId xmlns:a16="http://schemas.microsoft.com/office/drawing/2014/main" id="{DD8EB41F-D64A-222F-F58A-5DF183A94EFF}"/>
                  </a:ext>
                </a:extLst>
              </p:cNvPr>
              <p:cNvSpPr/>
              <p:nvPr/>
            </p:nvSpPr>
            <p:spPr>
              <a:xfrm>
                <a:off x="2232118" y="3958709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A97179C7-E8CA-5BE8-9A12-CDA2312F8EF2}"/>
                  </a:ext>
                </a:extLst>
              </p:cNvPr>
              <p:cNvSpPr/>
              <p:nvPr/>
            </p:nvSpPr>
            <p:spPr>
              <a:xfrm>
                <a:off x="2502706" y="3958709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Oval 577">
                <a:extLst>
                  <a:ext uri="{FF2B5EF4-FFF2-40B4-BE49-F238E27FC236}">
                    <a16:creationId xmlns:a16="http://schemas.microsoft.com/office/drawing/2014/main" id="{E3D0663D-1278-3661-95D1-1C13AB91B041}"/>
                  </a:ext>
                </a:extLst>
              </p:cNvPr>
              <p:cNvSpPr/>
              <p:nvPr/>
            </p:nvSpPr>
            <p:spPr>
              <a:xfrm>
                <a:off x="2768628" y="3958709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D51B33DC-7A1E-C234-8348-2B193F5C6EDC}"/>
                  </a:ext>
                </a:extLst>
              </p:cNvPr>
              <p:cNvSpPr/>
              <p:nvPr/>
            </p:nvSpPr>
            <p:spPr>
              <a:xfrm>
                <a:off x="3039216" y="3958709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EABD4CC4-C333-2CEF-0963-93BCDC82EC68}"/>
                  </a:ext>
                </a:extLst>
              </p:cNvPr>
              <p:cNvSpPr/>
              <p:nvPr/>
            </p:nvSpPr>
            <p:spPr>
              <a:xfrm>
                <a:off x="1163764" y="3672109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F54D69E2-3B87-D7DF-BC86-7DE0A98FB93E}"/>
                  </a:ext>
                </a:extLst>
              </p:cNvPr>
              <p:cNvSpPr/>
              <p:nvPr/>
            </p:nvSpPr>
            <p:spPr>
              <a:xfrm>
                <a:off x="1434352" y="3672109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Oval 581">
                <a:extLst>
                  <a:ext uri="{FF2B5EF4-FFF2-40B4-BE49-F238E27FC236}">
                    <a16:creationId xmlns:a16="http://schemas.microsoft.com/office/drawing/2014/main" id="{1E0C0CD6-3339-1691-94DA-2A4BFD1822DA}"/>
                  </a:ext>
                </a:extLst>
              </p:cNvPr>
              <p:cNvSpPr/>
              <p:nvPr/>
            </p:nvSpPr>
            <p:spPr>
              <a:xfrm>
                <a:off x="1700274" y="3679597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Oval 582">
                <a:extLst>
                  <a:ext uri="{FF2B5EF4-FFF2-40B4-BE49-F238E27FC236}">
                    <a16:creationId xmlns:a16="http://schemas.microsoft.com/office/drawing/2014/main" id="{4BD108D9-2FD8-A92C-83FE-61B2420051AA}"/>
                  </a:ext>
                </a:extLst>
              </p:cNvPr>
              <p:cNvSpPr/>
              <p:nvPr/>
            </p:nvSpPr>
            <p:spPr>
              <a:xfrm>
                <a:off x="1970862" y="3679597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Oval 583">
                <a:extLst>
                  <a:ext uri="{FF2B5EF4-FFF2-40B4-BE49-F238E27FC236}">
                    <a16:creationId xmlns:a16="http://schemas.microsoft.com/office/drawing/2014/main" id="{E4FF4A97-CC31-6D11-1B17-82D4E186520A}"/>
                  </a:ext>
                </a:extLst>
              </p:cNvPr>
              <p:cNvSpPr/>
              <p:nvPr/>
            </p:nvSpPr>
            <p:spPr>
              <a:xfrm>
                <a:off x="2236784" y="3679597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Oval 584">
                <a:extLst>
                  <a:ext uri="{FF2B5EF4-FFF2-40B4-BE49-F238E27FC236}">
                    <a16:creationId xmlns:a16="http://schemas.microsoft.com/office/drawing/2014/main" id="{FA72ABB9-4E39-7932-5DDE-84313CF43C62}"/>
                  </a:ext>
                </a:extLst>
              </p:cNvPr>
              <p:cNvSpPr/>
              <p:nvPr/>
            </p:nvSpPr>
            <p:spPr>
              <a:xfrm>
                <a:off x="2507372" y="3679597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Oval 585">
                <a:extLst>
                  <a:ext uri="{FF2B5EF4-FFF2-40B4-BE49-F238E27FC236}">
                    <a16:creationId xmlns:a16="http://schemas.microsoft.com/office/drawing/2014/main" id="{E8D6A7C7-1217-9725-6FD9-8280720F4648}"/>
                  </a:ext>
                </a:extLst>
              </p:cNvPr>
              <p:cNvSpPr/>
              <p:nvPr/>
            </p:nvSpPr>
            <p:spPr>
              <a:xfrm>
                <a:off x="2773294" y="3679597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A11D2134-B1D8-79C8-D55D-37DEC8F3C673}"/>
                  </a:ext>
                </a:extLst>
              </p:cNvPr>
              <p:cNvSpPr/>
              <p:nvPr/>
            </p:nvSpPr>
            <p:spPr>
              <a:xfrm>
                <a:off x="3043882" y="3679597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Oval 587">
                <a:extLst>
                  <a:ext uri="{FF2B5EF4-FFF2-40B4-BE49-F238E27FC236}">
                    <a16:creationId xmlns:a16="http://schemas.microsoft.com/office/drawing/2014/main" id="{D2E15C80-E70D-9E6D-7967-FE1050F049FB}"/>
                  </a:ext>
                </a:extLst>
              </p:cNvPr>
              <p:cNvSpPr/>
              <p:nvPr/>
            </p:nvSpPr>
            <p:spPr>
              <a:xfrm>
                <a:off x="1159098" y="3400485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Oval 588">
                <a:extLst>
                  <a:ext uri="{FF2B5EF4-FFF2-40B4-BE49-F238E27FC236}">
                    <a16:creationId xmlns:a16="http://schemas.microsoft.com/office/drawing/2014/main" id="{089034BF-5C1F-111C-7476-A96D079F0505}"/>
                  </a:ext>
                </a:extLst>
              </p:cNvPr>
              <p:cNvSpPr/>
              <p:nvPr/>
            </p:nvSpPr>
            <p:spPr>
              <a:xfrm>
                <a:off x="1429686" y="3400485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Oval 589">
                <a:extLst>
                  <a:ext uri="{FF2B5EF4-FFF2-40B4-BE49-F238E27FC236}">
                    <a16:creationId xmlns:a16="http://schemas.microsoft.com/office/drawing/2014/main" id="{02BE2F4D-F75A-837B-58E8-1DB17E220501}"/>
                  </a:ext>
                </a:extLst>
              </p:cNvPr>
              <p:cNvSpPr/>
              <p:nvPr/>
            </p:nvSpPr>
            <p:spPr>
              <a:xfrm>
                <a:off x="1695608" y="3407973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Oval 590">
                <a:extLst>
                  <a:ext uri="{FF2B5EF4-FFF2-40B4-BE49-F238E27FC236}">
                    <a16:creationId xmlns:a16="http://schemas.microsoft.com/office/drawing/2014/main" id="{967C8229-AC7B-6C6F-AD30-05F3AAE39099}"/>
                  </a:ext>
                </a:extLst>
              </p:cNvPr>
              <p:cNvSpPr/>
              <p:nvPr/>
            </p:nvSpPr>
            <p:spPr>
              <a:xfrm>
                <a:off x="1966196" y="3407973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243DDE48-E466-0799-B37A-C966EEA41E65}"/>
                  </a:ext>
                </a:extLst>
              </p:cNvPr>
              <p:cNvSpPr/>
              <p:nvPr/>
            </p:nvSpPr>
            <p:spPr>
              <a:xfrm>
                <a:off x="2232118" y="3407973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Oval 592">
                <a:extLst>
                  <a:ext uri="{FF2B5EF4-FFF2-40B4-BE49-F238E27FC236}">
                    <a16:creationId xmlns:a16="http://schemas.microsoft.com/office/drawing/2014/main" id="{052518DA-66EF-44E3-9973-994E8BC282CA}"/>
                  </a:ext>
                </a:extLst>
              </p:cNvPr>
              <p:cNvSpPr/>
              <p:nvPr/>
            </p:nvSpPr>
            <p:spPr>
              <a:xfrm>
                <a:off x="2502706" y="3407973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Oval 593">
                <a:extLst>
                  <a:ext uri="{FF2B5EF4-FFF2-40B4-BE49-F238E27FC236}">
                    <a16:creationId xmlns:a16="http://schemas.microsoft.com/office/drawing/2014/main" id="{A17D34A8-F924-F30A-97CC-692D7BD6E5FF}"/>
                  </a:ext>
                </a:extLst>
              </p:cNvPr>
              <p:cNvSpPr/>
              <p:nvPr/>
            </p:nvSpPr>
            <p:spPr>
              <a:xfrm>
                <a:off x="2768628" y="3407973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84060E56-6CB4-64D9-B10E-0DF6081716ED}"/>
                  </a:ext>
                </a:extLst>
              </p:cNvPr>
              <p:cNvSpPr/>
              <p:nvPr/>
            </p:nvSpPr>
            <p:spPr>
              <a:xfrm>
                <a:off x="3039216" y="3407973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Oval 595">
                <a:extLst>
                  <a:ext uri="{FF2B5EF4-FFF2-40B4-BE49-F238E27FC236}">
                    <a16:creationId xmlns:a16="http://schemas.microsoft.com/office/drawing/2014/main" id="{E31592B7-96F6-9843-1ACD-D522BE0D4470}"/>
                  </a:ext>
                </a:extLst>
              </p:cNvPr>
              <p:cNvSpPr/>
              <p:nvPr/>
            </p:nvSpPr>
            <p:spPr>
              <a:xfrm>
                <a:off x="1168430" y="3122559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Oval 596">
                <a:extLst>
                  <a:ext uri="{FF2B5EF4-FFF2-40B4-BE49-F238E27FC236}">
                    <a16:creationId xmlns:a16="http://schemas.microsoft.com/office/drawing/2014/main" id="{BED8B5A8-E241-2855-F9DF-5E4A194934D9}"/>
                  </a:ext>
                </a:extLst>
              </p:cNvPr>
              <p:cNvSpPr/>
              <p:nvPr/>
            </p:nvSpPr>
            <p:spPr>
              <a:xfrm>
                <a:off x="1439018" y="3122559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FD600C27-C6FE-3717-0C6C-C9CD5763E6D8}"/>
                  </a:ext>
                </a:extLst>
              </p:cNvPr>
              <p:cNvSpPr/>
              <p:nvPr/>
            </p:nvSpPr>
            <p:spPr>
              <a:xfrm>
                <a:off x="1704940" y="3130047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5DB1EC32-1904-768F-328B-A3798F68CCBB}"/>
                  </a:ext>
                </a:extLst>
              </p:cNvPr>
              <p:cNvSpPr/>
              <p:nvPr/>
            </p:nvSpPr>
            <p:spPr>
              <a:xfrm>
                <a:off x="1975528" y="3130047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DBF7B6DB-21CB-F3E6-0FBD-ACC48FB2A229}"/>
                  </a:ext>
                </a:extLst>
              </p:cNvPr>
              <p:cNvSpPr/>
              <p:nvPr/>
            </p:nvSpPr>
            <p:spPr>
              <a:xfrm>
                <a:off x="2241450" y="3130047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3219C300-2ABE-6ABC-06F1-61AD0CCA2943}"/>
                  </a:ext>
                </a:extLst>
              </p:cNvPr>
              <p:cNvSpPr/>
              <p:nvPr/>
            </p:nvSpPr>
            <p:spPr>
              <a:xfrm>
                <a:off x="2512038" y="3130047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54CC45FB-0A52-CC7C-65B6-7BFAE1CCD1FF}"/>
                  </a:ext>
                </a:extLst>
              </p:cNvPr>
              <p:cNvSpPr/>
              <p:nvPr/>
            </p:nvSpPr>
            <p:spPr>
              <a:xfrm>
                <a:off x="2777960" y="3130047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DC7F232D-25A5-A515-6F9F-48A734F7F189}"/>
                  </a:ext>
                </a:extLst>
              </p:cNvPr>
              <p:cNvSpPr/>
              <p:nvPr/>
            </p:nvSpPr>
            <p:spPr>
              <a:xfrm>
                <a:off x="3048548" y="3130047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Oval 603">
                <a:extLst>
                  <a:ext uri="{FF2B5EF4-FFF2-40B4-BE49-F238E27FC236}">
                    <a16:creationId xmlns:a16="http://schemas.microsoft.com/office/drawing/2014/main" id="{5512F92B-8AD8-94FB-0979-210225FB6D5C}"/>
                  </a:ext>
                </a:extLst>
              </p:cNvPr>
              <p:cNvSpPr/>
              <p:nvPr/>
            </p:nvSpPr>
            <p:spPr>
              <a:xfrm>
                <a:off x="1163764" y="2847650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Oval 604">
                <a:extLst>
                  <a:ext uri="{FF2B5EF4-FFF2-40B4-BE49-F238E27FC236}">
                    <a16:creationId xmlns:a16="http://schemas.microsoft.com/office/drawing/2014/main" id="{A2B415D1-441D-9A36-FF09-AC46CF99F69E}"/>
                  </a:ext>
                </a:extLst>
              </p:cNvPr>
              <p:cNvSpPr/>
              <p:nvPr/>
            </p:nvSpPr>
            <p:spPr>
              <a:xfrm>
                <a:off x="1434352" y="2847650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Oval 605">
                <a:extLst>
                  <a:ext uri="{FF2B5EF4-FFF2-40B4-BE49-F238E27FC236}">
                    <a16:creationId xmlns:a16="http://schemas.microsoft.com/office/drawing/2014/main" id="{579FCC0C-E8EC-7BCB-F634-32263F401909}"/>
                  </a:ext>
                </a:extLst>
              </p:cNvPr>
              <p:cNvSpPr/>
              <p:nvPr/>
            </p:nvSpPr>
            <p:spPr>
              <a:xfrm>
                <a:off x="1700274" y="2855138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Oval 606">
                <a:extLst>
                  <a:ext uri="{FF2B5EF4-FFF2-40B4-BE49-F238E27FC236}">
                    <a16:creationId xmlns:a16="http://schemas.microsoft.com/office/drawing/2014/main" id="{37687E4F-2A4C-FE11-8437-CA00FCAC11FF}"/>
                  </a:ext>
                </a:extLst>
              </p:cNvPr>
              <p:cNvSpPr/>
              <p:nvPr/>
            </p:nvSpPr>
            <p:spPr>
              <a:xfrm>
                <a:off x="1970862" y="2855138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6C712864-8B12-3AD0-DAC3-381F0BFE2E31}"/>
                  </a:ext>
                </a:extLst>
              </p:cNvPr>
              <p:cNvSpPr/>
              <p:nvPr/>
            </p:nvSpPr>
            <p:spPr>
              <a:xfrm>
                <a:off x="2236784" y="2855138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7E2EB515-1648-0EF9-E8EA-568F2168D6CD}"/>
                  </a:ext>
                </a:extLst>
              </p:cNvPr>
              <p:cNvSpPr/>
              <p:nvPr/>
            </p:nvSpPr>
            <p:spPr>
              <a:xfrm>
                <a:off x="2507372" y="2855138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8679E9EF-6FA4-7532-614D-012D5072B54E}"/>
                  </a:ext>
                </a:extLst>
              </p:cNvPr>
              <p:cNvSpPr/>
              <p:nvPr/>
            </p:nvSpPr>
            <p:spPr>
              <a:xfrm>
                <a:off x="2773294" y="2855138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E67A2154-372E-CD8F-4E41-E2F7EDD99F63}"/>
                  </a:ext>
                </a:extLst>
              </p:cNvPr>
              <p:cNvSpPr/>
              <p:nvPr/>
            </p:nvSpPr>
            <p:spPr>
              <a:xfrm>
                <a:off x="3043882" y="2855138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3E1C6C3C-F37B-B121-BFF2-4E3881ADFF18}"/>
                  </a:ext>
                </a:extLst>
              </p:cNvPr>
              <p:cNvSpPr/>
              <p:nvPr/>
            </p:nvSpPr>
            <p:spPr>
              <a:xfrm>
                <a:off x="1168430" y="2568538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F1FE9A38-F6C5-110B-042C-4AE6BA4A31E2}"/>
                  </a:ext>
                </a:extLst>
              </p:cNvPr>
              <p:cNvSpPr/>
              <p:nvPr/>
            </p:nvSpPr>
            <p:spPr>
              <a:xfrm>
                <a:off x="1439018" y="2568538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B558B591-7B8A-7390-4CE8-7E35F09A46D2}"/>
                  </a:ext>
                </a:extLst>
              </p:cNvPr>
              <p:cNvSpPr/>
              <p:nvPr/>
            </p:nvSpPr>
            <p:spPr>
              <a:xfrm>
                <a:off x="1704940" y="2576026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8BFBDC90-D535-F6CC-7557-629EC3131AA3}"/>
                  </a:ext>
                </a:extLst>
              </p:cNvPr>
              <p:cNvSpPr/>
              <p:nvPr/>
            </p:nvSpPr>
            <p:spPr>
              <a:xfrm>
                <a:off x="1975528" y="2576026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Oval 615">
                <a:extLst>
                  <a:ext uri="{FF2B5EF4-FFF2-40B4-BE49-F238E27FC236}">
                    <a16:creationId xmlns:a16="http://schemas.microsoft.com/office/drawing/2014/main" id="{11341F68-62EC-B1EE-F326-E116E7C8F1C0}"/>
                  </a:ext>
                </a:extLst>
              </p:cNvPr>
              <p:cNvSpPr/>
              <p:nvPr/>
            </p:nvSpPr>
            <p:spPr>
              <a:xfrm>
                <a:off x="2241450" y="2576026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2572D692-E59C-ABF1-2AB8-000155F03B52}"/>
                  </a:ext>
                </a:extLst>
              </p:cNvPr>
              <p:cNvSpPr/>
              <p:nvPr/>
            </p:nvSpPr>
            <p:spPr>
              <a:xfrm>
                <a:off x="2512038" y="2576026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8" name="Oval 617">
                <a:extLst>
                  <a:ext uri="{FF2B5EF4-FFF2-40B4-BE49-F238E27FC236}">
                    <a16:creationId xmlns:a16="http://schemas.microsoft.com/office/drawing/2014/main" id="{3AD3E448-A1FA-75FE-BE96-D17231EA5C5A}"/>
                  </a:ext>
                </a:extLst>
              </p:cNvPr>
              <p:cNvSpPr/>
              <p:nvPr/>
            </p:nvSpPr>
            <p:spPr>
              <a:xfrm>
                <a:off x="2777960" y="2576026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Oval 618">
                <a:extLst>
                  <a:ext uri="{FF2B5EF4-FFF2-40B4-BE49-F238E27FC236}">
                    <a16:creationId xmlns:a16="http://schemas.microsoft.com/office/drawing/2014/main" id="{1508A018-ABA8-C24A-3A71-C8EF6AFD0FD9}"/>
                  </a:ext>
                </a:extLst>
              </p:cNvPr>
              <p:cNvSpPr/>
              <p:nvPr/>
            </p:nvSpPr>
            <p:spPr>
              <a:xfrm>
                <a:off x="3048548" y="2576026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Oval 619">
                <a:extLst>
                  <a:ext uri="{FF2B5EF4-FFF2-40B4-BE49-F238E27FC236}">
                    <a16:creationId xmlns:a16="http://schemas.microsoft.com/office/drawing/2014/main" id="{9F48C8E0-44C9-01DC-AD60-3BF1990467E5}"/>
                  </a:ext>
                </a:extLst>
              </p:cNvPr>
              <p:cNvSpPr/>
              <p:nvPr/>
            </p:nvSpPr>
            <p:spPr>
              <a:xfrm>
                <a:off x="1163764" y="2296914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Oval 620">
                <a:extLst>
                  <a:ext uri="{FF2B5EF4-FFF2-40B4-BE49-F238E27FC236}">
                    <a16:creationId xmlns:a16="http://schemas.microsoft.com/office/drawing/2014/main" id="{801D0540-D718-483E-A963-1C72892E6D84}"/>
                  </a:ext>
                </a:extLst>
              </p:cNvPr>
              <p:cNvSpPr/>
              <p:nvPr/>
            </p:nvSpPr>
            <p:spPr>
              <a:xfrm>
                <a:off x="1434352" y="2296914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Oval 621">
                <a:extLst>
                  <a:ext uri="{FF2B5EF4-FFF2-40B4-BE49-F238E27FC236}">
                    <a16:creationId xmlns:a16="http://schemas.microsoft.com/office/drawing/2014/main" id="{AB12AF92-ADB9-A3F7-05A7-259C97A769F2}"/>
                  </a:ext>
                </a:extLst>
              </p:cNvPr>
              <p:cNvSpPr/>
              <p:nvPr/>
            </p:nvSpPr>
            <p:spPr>
              <a:xfrm>
                <a:off x="1700274" y="2304402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Oval 622">
                <a:extLst>
                  <a:ext uri="{FF2B5EF4-FFF2-40B4-BE49-F238E27FC236}">
                    <a16:creationId xmlns:a16="http://schemas.microsoft.com/office/drawing/2014/main" id="{252C3C98-961E-A7F8-9F40-5DA7EED61C75}"/>
                  </a:ext>
                </a:extLst>
              </p:cNvPr>
              <p:cNvSpPr/>
              <p:nvPr/>
            </p:nvSpPr>
            <p:spPr>
              <a:xfrm>
                <a:off x="1970862" y="2304402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Oval 623">
                <a:extLst>
                  <a:ext uri="{FF2B5EF4-FFF2-40B4-BE49-F238E27FC236}">
                    <a16:creationId xmlns:a16="http://schemas.microsoft.com/office/drawing/2014/main" id="{A8571A40-2D38-5458-DD74-EBA03394F82E}"/>
                  </a:ext>
                </a:extLst>
              </p:cNvPr>
              <p:cNvSpPr/>
              <p:nvPr/>
            </p:nvSpPr>
            <p:spPr>
              <a:xfrm>
                <a:off x="2236784" y="2304402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694C234-CFD0-39CE-4F99-86D35DD32C18}"/>
                  </a:ext>
                </a:extLst>
              </p:cNvPr>
              <p:cNvSpPr/>
              <p:nvPr/>
            </p:nvSpPr>
            <p:spPr>
              <a:xfrm>
                <a:off x="2507372" y="2304402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Oval 625">
                <a:extLst>
                  <a:ext uri="{FF2B5EF4-FFF2-40B4-BE49-F238E27FC236}">
                    <a16:creationId xmlns:a16="http://schemas.microsoft.com/office/drawing/2014/main" id="{05CB02CA-307F-4344-2939-F41A24927203}"/>
                  </a:ext>
                </a:extLst>
              </p:cNvPr>
              <p:cNvSpPr/>
              <p:nvPr/>
            </p:nvSpPr>
            <p:spPr>
              <a:xfrm>
                <a:off x="2773294" y="2304402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Oval 626">
                <a:extLst>
                  <a:ext uri="{FF2B5EF4-FFF2-40B4-BE49-F238E27FC236}">
                    <a16:creationId xmlns:a16="http://schemas.microsoft.com/office/drawing/2014/main" id="{BC44063D-9749-B9AE-5AC5-F2303B068548}"/>
                  </a:ext>
                </a:extLst>
              </p:cNvPr>
              <p:cNvSpPr/>
              <p:nvPr/>
            </p:nvSpPr>
            <p:spPr>
              <a:xfrm>
                <a:off x="3043882" y="2304402"/>
                <a:ext cx="270588" cy="271624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8" name="TextBox 627">
              <a:extLst>
                <a:ext uri="{FF2B5EF4-FFF2-40B4-BE49-F238E27FC236}">
                  <a16:creationId xmlns:a16="http://schemas.microsoft.com/office/drawing/2014/main" id="{F5F9D4BC-2746-83E5-750F-210116F02DDF}"/>
                </a:ext>
              </a:extLst>
            </p:cNvPr>
            <p:cNvSpPr txBox="1"/>
            <p:nvPr/>
          </p:nvSpPr>
          <p:spPr>
            <a:xfrm>
              <a:off x="18783625" y="19930401"/>
              <a:ext cx="2353494" cy="1221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3D Birefringence</a:t>
              </a:r>
            </a:p>
            <a:p>
              <a:r>
                <a:rPr lang="el-GR" sz="1600"/>
                <a:t>Γ</a:t>
              </a:r>
              <a:r>
                <a:rPr lang="en-US" sz="1600"/>
                <a:t>: retardance</a:t>
              </a:r>
            </a:p>
            <a:p>
              <a:r>
                <a:rPr lang="el-GR" sz="1600"/>
                <a:t>φ</a:t>
              </a:r>
              <a:r>
                <a:rPr lang="en-US" sz="1600"/>
                <a:t>,</a:t>
              </a:r>
              <a:r>
                <a:rPr lang="el-GR" sz="1600"/>
                <a:t>θ</a:t>
              </a:r>
              <a:r>
                <a:rPr lang="en-US" sz="1600"/>
                <a:t>: orientation</a:t>
              </a:r>
            </a:p>
          </p:txBody>
        </p:sp>
        <p:sp>
          <p:nvSpPr>
            <p:cNvPr id="629" name="TextBox 628">
              <a:extLst>
                <a:ext uri="{FF2B5EF4-FFF2-40B4-BE49-F238E27FC236}">
                  <a16:creationId xmlns:a16="http://schemas.microsoft.com/office/drawing/2014/main" id="{05C617F6-1957-7DDB-685A-30FCD7E123EC}"/>
                </a:ext>
              </a:extLst>
            </p:cNvPr>
            <p:cNvSpPr txBox="1"/>
            <p:nvPr/>
          </p:nvSpPr>
          <p:spPr>
            <a:xfrm>
              <a:off x="12020827" y="19885827"/>
              <a:ext cx="2671897" cy="126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4D Light Field Image</a:t>
              </a:r>
            </a:p>
            <a:p>
              <a:r>
                <a:rPr lang="en-US" sz="1600"/>
                <a:t>microlens array</a:t>
              </a:r>
            </a:p>
          </p:txBody>
        </p:sp>
        <p:grpSp>
          <p:nvGrpSpPr>
            <p:cNvPr id="630" name="Group 629">
              <a:extLst>
                <a:ext uri="{FF2B5EF4-FFF2-40B4-BE49-F238E27FC236}">
                  <a16:creationId xmlns:a16="http://schemas.microsoft.com/office/drawing/2014/main" id="{72FF4A61-5BE7-5156-5C64-28D9D1C84A1B}"/>
                </a:ext>
              </a:extLst>
            </p:cNvPr>
            <p:cNvGrpSpPr/>
            <p:nvPr/>
          </p:nvGrpSpPr>
          <p:grpSpPr>
            <a:xfrm>
              <a:off x="18695042" y="17527890"/>
              <a:ext cx="2353493" cy="2162913"/>
              <a:chOff x="5082066" y="1697205"/>
              <a:chExt cx="1127401" cy="987435"/>
            </a:xfrm>
          </p:grpSpPr>
          <p:grpSp>
            <p:nvGrpSpPr>
              <p:cNvPr id="631" name="Group 630">
                <a:extLst>
                  <a:ext uri="{FF2B5EF4-FFF2-40B4-BE49-F238E27FC236}">
                    <a16:creationId xmlns:a16="http://schemas.microsoft.com/office/drawing/2014/main" id="{6266854F-C3D9-7289-BF59-2B96690834FA}"/>
                  </a:ext>
                </a:extLst>
              </p:cNvPr>
              <p:cNvGrpSpPr/>
              <p:nvPr/>
            </p:nvGrpSpPr>
            <p:grpSpPr>
              <a:xfrm>
                <a:off x="5199826" y="1697707"/>
                <a:ext cx="561018" cy="491938"/>
                <a:chOff x="2816290" y="1739073"/>
                <a:chExt cx="561018" cy="491938"/>
              </a:xfrm>
            </p:grpSpPr>
            <p:sp>
              <p:nvSpPr>
                <p:cNvPr id="892" name="Cube 891">
                  <a:extLst>
                    <a:ext uri="{FF2B5EF4-FFF2-40B4-BE49-F238E27FC236}">
                      <a16:creationId xmlns:a16="http://schemas.microsoft.com/office/drawing/2014/main" id="{BD84D675-53E0-5E77-DB3C-B3864F29545C}"/>
                    </a:ext>
                  </a:extLst>
                </p:cNvPr>
                <p:cNvSpPr/>
                <p:nvPr/>
              </p:nvSpPr>
              <p:spPr>
                <a:xfrm>
                  <a:off x="2892490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3" name="Cube 892">
                  <a:extLst>
                    <a:ext uri="{FF2B5EF4-FFF2-40B4-BE49-F238E27FC236}">
                      <a16:creationId xmlns:a16="http://schemas.microsoft.com/office/drawing/2014/main" id="{18ADC7D6-4F4E-DC94-6A38-AD1979794230}"/>
                    </a:ext>
                  </a:extLst>
                </p:cNvPr>
                <p:cNvSpPr/>
                <p:nvPr/>
              </p:nvSpPr>
              <p:spPr>
                <a:xfrm>
                  <a:off x="3000725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4" name="Cube 893">
                  <a:extLst>
                    <a:ext uri="{FF2B5EF4-FFF2-40B4-BE49-F238E27FC236}">
                      <a16:creationId xmlns:a16="http://schemas.microsoft.com/office/drawing/2014/main" id="{FC252F94-4B92-E018-8AEF-0E9357D60AC6}"/>
                    </a:ext>
                  </a:extLst>
                </p:cNvPr>
                <p:cNvSpPr/>
                <p:nvPr/>
              </p:nvSpPr>
              <p:spPr>
                <a:xfrm>
                  <a:off x="3113563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5" name="Cube 894">
                  <a:extLst>
                    <a:ext uri="{FF2B5EF4-FFF2-40B4-BE49-F238E27FC236}">
                      <a16:creationId xmlns:a16="http://schemas.microsoft.com/office/drawing/2014/main" id="{DEE4FEA4-D972-5AD0-F0AC-5EB008C303CA}"/>
                    </a:ext>
                  </a:extLst>
                </p:cNvPr>
                <p:cNvSpPr/>
                <p:nvPr/>
              </p:nvSpPr>
              <p:spPr>
                <a:xfrm>
                  <a:off x="3221798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6" name="Cube 895">
                  <a:extLst>
                    <a:ext uri="{FF2B5EF4-FFF2-40B4-BE49-F238E27FC236}">
                      <a16:creationId xmlns:a16="http://schemas.microsoft.com/office/drawing/2014/main" id="{D8CBD521-648D-ABF4-902F-368564646378}"/>
                    </a:ext>
                  </a:extLst>
                </p:cNvPr>
                <p:cNvSpPr/>
                <p:nvPr/>
              </p:nvSpPr>
              <p:spPr>
                <a:xfrm>
                  <a:off x="2892490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7" name="Cube 896">
                  <a:extLst>
                    <a:ext uri="{FF2B5EF4-FFF2-40B4-BE49-F238E27FC236}">
                      <a16:creationId xmlns:a16="http://schemas.microsoft.com/office/drawing/2014/main" id="{41C5B723-BFCE-8CE2-32B8-8AD55833C028}"/>
                    </a:ext>
                  </a:extLst>
                </p:cNvPr>
                <p:cNvSpPr/>
                <p:nvPr/>
              </p:nvSpPr>
              <p:spPr>
                <a:xfrm>
                  <a:off x="3000725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8" name="Cube 897">
                  <a:extLst>
                    <a:ext uri="{FF2B5EF4-FFF2-40B4-BE49-F238E27FC236}">
                      <a16:creationId xmlns:a16="http://schemas.microsoft.com/office/drawing/2014/main" id="{CE9057FF-5FD3-1957-5C92-5DBB995BDCE9}"/>
                    </a:ext>
                  </a:extLst>
                </p:cNvPr>
                <p:cNvSpPr/>
                <p:nvPr/>
              </p:nvSpPr>
              <p:spPr>
                <a:xfrm>
                  <a:off x="3113563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9" name="Cube 898">
                  <a:extLst>
                    <a:ext uri="{FF2B5EF4-FFF2-40B4-BE49-F238E27FC236}">
                      <a16:creationId xmlns:a16="http://schemas.microsoft.com/office/drawing/2014/main" id="{94FD95E0-5674-6885-5061-FB3AF7933201}"/>
                    </a:ext>
                  </a:extLst>
                </p:cNvPr>
                <p:cNvSpPr/>
                <p:nvPr/>
              </p:nvSpPr>
              <p:spPr>
                <a:xfrm>
                  <a:off x="3221798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0" name="Cube 899">
                  <a:extLst>
                    <a:ext uri="{FF2B5EF4-FFF2-40B4-BE49-F238E27FC236}">
                      <a16:creationId xmlns:a16="http://schemas.microsoft.com/office/drawing/2014/main" id="{75EFB859-B884-B70A-7995-4795F87808D9}"/>
                    </a:ext>
                  </a:extLst>
                </p:cNvPr>
                <p:cNvSpPr/>
                <p:nvPr/>
              </p:nvSpPr>
              <p:spPr>
                <a:xfrm>
                  <a:off x="2892490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1" name="Cube 900">
                  <a:extLst>
                    <a:ext uri="{FF2B5EF4-FFF2-40B4-BE49-F238E27FC236}">
                      <a16:creationId xmlns:a16="http://schemas.microsoft.com/office/drawing/2014/main" id="{D368AA48-F242-F364-FA0E-D39B8B8333E6}"/>
                    </a:ext>
                  </a:extLst>
                </p:cNvPr>
                <p:cNvSpPr/>
                <p:nvPr/>
              </p:nvSpPr>
              <p:spPr>
                <a:xfrm>
                  <a:off x="3000725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2" name="Cube 901">
                  <a:extLst>
                    <a:ext uri="{FF2B5EF4-FFF2-40B4-BE49-F238E27FC236}">
                      <a16:creationId xmlns:a16="http://schemas.microsoft.com/office/drawing/2014/main" id="{7C346E51-E5B7-67DD-0FC4-15CF5800BA01}"/>
                    </a:ext>
                  </a:extLst>
                </p:cNvPr>
                <p:cNvSpPr/>
                <p:nvPr/>
              </p:nvSpPr>
              <p:spPr>
                <a:xfrm>
                  <a:off x="3113563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3" name="Cube 902">
                  <a:extLst>
                    <a:ext uri="{FF2B5EF4-FFF2-40B4-BE49-F238E27FC236}">
                      <a16:creationId xmlns:a16="http://schemas.microsoft.com/office/drawing/2014/main" id="{07AE5CCE-8DC8-4BB1-95B1-201F6F225C5A}"/>
                    </a:ext>
                  </a:extLst>
                </p:cNvPr>
                <p:cNvSpPr/>
                <p:nvPr/>
              </p:nvSpPr>
              <p:spPr>
                <a:xfrm>
                  <a:off x="3221798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4" name="Cube 903">
                  <a:extLst>
                    <a:ext uri="{FF2B5EF4-FFF2-40B4-BE49-F238E27FC236}">
                      <a16:creationId xmlns:a16="http://schemas.microsoft.com/office/drawing/2014/main" id="{211962E6-B0DC-1C9B-2B6B-6F8BD5F2D8DE}"/>
                    </a:ext>
                  </a:extLst>
                </p:cNvPr>
                <p:cNvSpPr/>
                <p:nvPr/>
              </p:nvSpPr>
              <p:spPr>
                <a:xfrm>
                  <a:off x="2856295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5" name="Cube 904">
                  <a:extLst>
                    <a:ext uri="{FF2B5EF4-FFF2-40B4-BE49-F238E27FC236}">
                      <a16:creationId xmlns:a16="http://schemas.microsoft.com/office/drawing/2014/main" id="{4A3D38CD-0082-368D-DD97-E54301FEDE91}"/>
                    </a:ext>
                  </a:extLst>
                </p:cNvPr>
                <p:cNvSpPr/>
                <p:nvPr/>
              </p:nvSpPr>
              <p:spPr>
                <a:xfrm>
                  <a:off x="2964530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6" name="Cube 905">
                  <a:extLst>
                    <a:ext uri="{FF2B5EF4-FFF2-40B4-BE49-F238E27FC236}">
                      <a16:creationId xmlns:a16="http://schemas.microsoft.com/office/drawing/2014/main" id="{A4821B2E-A9E3-1380-C344-939466B9FF12}"/>
                    </a:ext>
                  </a:extLst>
                </p:cNvPr>
                <p:cNvSpPr/>
                <p:nvPr/>
              </p:nvSpPr>
              <p:spPr>
                <a:xfrm>
                  <a:off x="3077368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7" name="Cube 906">
                  <a:extLst>
                    <a:ext uri="{FF2B5EF4-FFF2-40B4-BE49-F238E27FC236}">
                      <a16:creationId xmlns:a16="http://schemas.microsoft.com/office/drawing/2014/main" id="{513CE07C-F8AD-9EB0-A5C6-FD381CCDFC77}"/>
                    </a:ext>
                  </a:extLst>
                </p:cNvPr>
                <p:cNvSpPr/>
                <p:nvPr/>
              </p:nvSpPr>
              <p:spPr>
                <a:xfrm>
                  <a:off x="3185603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8" name="Cube 907">
                  <a:extLst>
                    <a:ext uri="{FF2B5EF4-FFF2-40B4-BE49-F238E27FC236}">
                      <a16:creationId xmlns:a16="http://schemas.microsoft.com/office/drawing/2014/main" id="{219CBC06-DB5F-66C7-D4FF-7B1F2B2DC354}"/>
                    </a:ext>
                  </a:extLst>
                </p:cNvPr>
                <p:cNvSpPr/>
                <p:nvPr/>
              </p:nvSpPr>
              <p:spPr>
                <a:xfrm>
                  <a:off x="2856295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9" name="Cube 908">
                  <a:extLst>
                    <a:ext uri="{FF2B5EF4-FFF2-40B4-BE49-F238E27FC236}">
                      <a16:creationId xmlns:a16="http://schemas.microsoft.com/office/drawing/2014/main" id="{C3E438A6-C001-8B60-28EB-F83DD5E89092}"/>
                    </a:ext>
                  </a:extLst>
                </p:cNvPr>
                <p:cNvSpPr/>
                <p:nvPr/>
              </p:nvSpPr>
              <p:spPr>
                <a:xfrm>
                  <a:off x="2964530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0" name="Cube 909">
                  <a:extLst>
                    <a:ext uri="{FF2B5EF4-FFF2-40B4-BE49-F238E27FC236}">
                      <a16:creationId xmlns:a16="http://schemas.microsoft.com/office/drawing/2014/main" id="{38B0DE9E-D4F0-DE94-4CAF-DC19EF5B464E}"/>
                    </a:ext>
                  </a:extLst>
                </p:cNvPr>
                <p:cNvSpPr/>
                <p:nvPr/>
              </p:nvSpPr>
              <p:spPr>
                <a:xfrm>
                  <a:off x="3077368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1" name="Cube 910">
                  <a:extLst>
                    <a:ext uri="{FF2B5EF4-FFF2-40B4-BE49-F238E27FC236}">
                      <a16:creationId xmlns:a16="http://schemas.microsoft.com/office/drawing/2014/main" id="{3A7EB775-E0B6-8BDF-F95E-BF6097A0C7EE}"/>
                    </a:ext>
                  </a:extLst>
                </p:cNvPr>
                <p:cNvSpPr/>
                <p:nvPr/>
              </p:nvSpPr>
              <p:spPr>
                <a:xfrm>
                  <a:off x="3185603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2" name="Cube 911">
                  <a:extLst>
                    <a:ext uri="{FF2B5EF4-FFF2-40B4-BE49-F238E27FC236}">
                      <a16:creationId xmlns:a16="http://schemas.microsoft.com/office/drawing/2014/main" id="{312CC9E6-6154-EE5C-9331-DA9F4FE0CBF8}"/>
                    </a:ext>
                  </a:extLst>
                </p:cNvPr>
                <p:cNvSpPr/>
                <p:nvPr/>
              </p:nvSpPr>
              <p:spPr>
                <a:xfrm>
                  <a:off x="2856295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3" name="Cube 912">
                  <a:extLst>
                    <a:ext uri="{FF2B5EF4-FFF2-40B4-BE49-F238E27FC236}">
                      <a16:creationId xmlns:a16="http://schemas.microsoft.com/office/drawing/2014/main" id="{6048AAA2-BD39-1F49-D2F4-6559208E4AA5}"/>
                    </a:ext>
                  </a:extLst>
                </p:cNvPr>
                <p:cNvSpPr/>
                <p:nvPr/>
              </p:nvSpPr>
              <p:spPr>
                <a:xfrm>
                  <a:off x="2964530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4" name="Cube 913">
                  <a:extLst>
                    <a:ext uri="{FF2B5EF4-FFF2-40B4-BE49-F238E27FC236}">
                      <a16:creationId xmlns:a16="http://schemas.microsoft.com/office/drawing/2014/main" id="{0FDDA0A8-D3C7-EE06-1CC7-8916E75950A4}"/>
                    </a:ext>
                  </a:extLst>
                </p:cNvPr>
                <p:cNvSpPr/>
                <p:nvPr/>
              </p:nvSpPr>
              <p:spPr>
                <a:xfrm>
                  <a:off x="3077368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5" name="Cube 914">
                  <a:extLst>
                    <a:ext uri="{FF2B5EF4-FFF2-40B4-BE49-F238E27FC236}">
                      <a16:creationId xmlns:a16="http://schemas.microsoft.com/office/drawing/2014/main" id="{6D397D33-3D9D-FECB-002F-820DD3A6E83E}"/>
                    </a:ext>
                  </a:extLst>
                </p:cNvPr>
                <p:cNvSpPr/>
                <p:nvPr/>
              </p:nvSpPr>
              <p:spPr>
                <a:xfrm>
                  <a:off x="3185603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6" name="Cube 915">
                  <a:extLst>
                    <a:ext uri="{FF2B5EF4-FFF2-40B4-BE49-F238E27FC236}">
                      <a16:creationId xmlns:a16="http://schemas.microsoft.com/office/drawing/2014/main" id="{80FB26D3-E4CA-2231-E6E4-9210C3D377DE}"/>
                    </a:ext>
                  </a:extLst>
                </p:cNvPr>
                <p:cNvSpPr/>
                <p:nvPr/>
              </p:nvSpPr>
              <p:spPr>
                <a:xfrm>
                  <a:off x="2816290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7" name="Cube 916">
                  <a:extLst>
                    <a:ext uri="{FF2B5EF4-FFF2-40B4-BE49-F238E27FC236}">
                      <a16:creationId xmlns:a16="http://schemas.microsoft.com/office/drawing/2014/main" id="{74B94F10-0E53-C3F2-E67E-44E6D40FB9A4}"/>
                    </a:ext>
                  </a:extLst>
                </p:cNvPr>
                <p:cNvSpPr/>
                <p:nvPr/>
              </p:nvSpPr>
              <p:spPr>
                <a:xfrm>
                  <a:off x="2924525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8" name="Cube 917">
                  <a:extLst>
                    <a:ext uri="{FF2B5EF4-FFF2-40B4-BE49-F238E27FC236}">
                      <a16:creationId xmlns:a16="http://schemas.microsoft.com/office/drawing/2014/main" id="{51CF5F26-A151-1C4B-16A7-65AD422CDA80}"/>
                    </a:ext>
                  </a:extLst>
                </p:cNvPr>
                <p:cNvSpPr/>
                <p:nvPr/>
              </p:nvSpPr>
              <p:spPr>
                <a:xfrm>
                  <a:off x="3037363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9" name="Cube 918">
                  <a:extLst>
                    <a:ext uri="{FF2B5EF4-FFF2-40B4-BE49-F238E27FC236}">
                      <a16:creationId xmlns:a16="http://schemas.microsoft.com/office/drawing/2014/main" id="{0B206998-FF4F-90B3-3053-31F535ED0826}"/>
                    </a:ext>
                  </a:extLst>
                </p:cNvPr>
                <p:cNvSpPr/>
                <p:nvPr/>
              </p:nvSpPr>
              <p:spPr>
                <a:xfrm>
                  <a:off x="3145598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0" name="Cube 919">
                  <a:extLst>
                    <a:ext uri="{FF2B5EF4-FFF2-40B4-BE49-F238E27FC236}">
                      <a16:creationId xmlns:a16="http://schemas.microsoft.com/office/drawing/2014/main" id="{D4C7742C-9EF7-37EA-96BB-8E6114E4F78B}"/>
                    </a:ext>
                  </a:extLst>
                </p:cNvPr>
                <p:cNvSpPr/>
                <p:nvPr/>
              </p:nvSpPr>
              <p:spPr>
                <a:xfrm>
                  <a:off x="2816290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1" name="Cube 920">
                  <a:extLst>
                    <a:ext uri="{FF2B5EF4-FFF2-40B4-BE49-F238E27FC236}">
                      <a16:creationId xmlns:a16="http://schemas.microsoft.com/office/drawing/2014/main" id="{4DEF0685-0680-E9EB-1CE1-0B9BB5524665}"/>
                    </a:ext>
                  </a:extLst>
                </p:cNvPr>
                <p:cNvSpPr/>
                <p:nvPr/>
              </p:nvSpPr>
              <p:spPr>
                <a:xfrm>
                  <a:off x="2924525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2" name="Cube 921">
                  <a:extLst>
                    <a:ext uri="{FF2B5EF4-FFF2-40B4-BE49-F238E27FC236}">
                      <a16:creationId xmlns:a16="http://schemas.microsoft.com/office/drawing/2014/main" id="{1FA296AB-ACA3-3CE6-EDED-A30D85498DA6}"/>
                    </a:ext>
                  </a:extLst>
                </p:cNvPr>
                <p:cNvSpPr/>
                <p:nvPr/>
              </p:nvSpPr>
              <p:spPr>
                <a:xfrm>
                  <a:off x="3037363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3" name="Cube 922">
                  <a:extLst>
                    <a:ext uri="{FF2B5EF4-FFF2-40B4-BE49-F238E27FC236}">
                      <a16:creationId xmlns:a16="http://schemas.microsoft.com/office/drawing/2014/main" id="{B0ED0AFB-8FFB-91A3-CDB2-59C9F2C6C42A}"/>
                    </a:ext>
                  </a:extLst>
                </p:cNvPr>
                <p:cNvSpPr/>
                <p:nvPr/>
              </p:nvSpPr>
              <p:spPr>
                <a:xfrm>
                  <a:off x="3145598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4" name="Cube 923">
                  <a:extLst>
                    <a:ext uri="{FF2B5EF4-FFF2-40B4-BE49-F238E27FC236}">
                      <a16:creationId xmlns:a16="http://schemas.microsoft.com/office/drawing/2014/main" id="{8EB96178-E191-B612-6FCE-65EE8DFD3052}"/>
                    </a:ext>
                  </a:extLst>
                </p:cNvPr>
                <p:cNvSpPr/>
                <p:nvPr/>
              </p:nvSpPr>
              <p:spPr>
                <a:xfrm>
                  <a:off x="2816290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5" name="Cube 924">
                  <a:extLst>
                    <a:ext uri="{FF2B5EF4-FFF2-40B4-BE49-F238E27FC236}">
                      <a16:creationId xmlns:a16="http://schemas.microsoft.com/office/drawing/2014/main" id="{30944EF6-9F89-CC5E-D346-59700F0102CB}"/>
                    </a:ext>
                  </a:extLst>
                </p:cNvPr>
                <p:cNvSpPr/>
                <p:nvPr/>
              </p:nvSpPr>
              <p:spPr>
                <a:xfrm>
                  <a:off x="2924525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6" name="Cube 925">
                  <a:extLst>
                    <a:ext uri="{FF2B5EF4-FFF2-40B4-BE49-F238E27FC236}">
                      <a16:creationId xmlns:a16="http://schemas.microsoft.com/office/drawing/2014/main" id="{350A7EC3-F45B-9B8F-04A3-10850980BB7F}"/>
                    </a:ext>
                  </a:extLst>
                </p:cNvPr>
                <p:cNvSpPr/>
                <p:nvPr/>
              </p:nvSpPr>
              <p:spPr>
                <a:xfrm>
                  <a:off x="3037363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7" name="Cube 926">
                  <a:extLst>
                    <a:ext uri="{FF2B5EF4-FFF2-40B4-BE49-F238E27FC236}">
                      <a16:creationId xmlns:a16="http://schemas.microsoft.com/office/drawing/2014/main" id="{79AFCB94-351E-BE4A-D640-578D6D1D4031}"/>
                    </a:ext>
                  </a:extLst>
                </p:cNvPr>
                <p:cNvSpPr/>
                <p:nvPr/>
              </p:nvSpPr>
              <p:spPr>
                <a:xfrm>
                  <a:off x="3145598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2" name="Group 631">
                <a:extLst>
                  <a:ext uri="{FF2B5EF4-FFF2-40B4-BE49-F238E27FC236}">
                    <a16:creationId xmlns:a16="http://schemas.microsoft.com/office/drawing/2014/main" id="{F56F5744-17DB-DC93-B07D-B279CA614A36}"/>
                  </a:ext>
                </a:extLst>
              </p:cNvPr>
              <p:cNvGrpSpPr/>
              <p:nvPr/>
            </p:nvGrpSpPr>
            <p:grpSpPr>
              <a:xfrm>
                <a:off x="5199826" y="2072362"/>
                <a:ext cx="561018" cy="491938"/>
                <a:chOff x="2816290" y="1739073"/>
                <a:chExt cx="561018" cy="491938"/>
              </a:xfrm>
            </p:grpSpPr>
            <p:sp>
              <p:nvSpPr>
                <p:cNvPr id="856" name="Cube 855">
                  <a:extLst>
                    <a:ext uri="{FF2B5EF4-FFF2-40B4-BE49-F238E27FC236}">
                      <a16:creationId xmlns:a16="http://schemas.microsoft.com/office/drawing/2014/main" id="{AF6D33C0-DFF0-7A8F-E3BB-B3EB029EE54B}"/>
                    </a:ext>
                  </a:extLst>
                </p:cNvPr>
                <p:cNvSpPr/>
                <p:nvPr/>
              </p:nvSpPr>
              <p:spPr>
                <a:xfrm>
                  <a:off x="2892490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7" name="Cube 856">
                  <a:extLst>
                    <a:ext uri="{FF2B5EF4-FFF2-40B4-BE49-F238E27FC236}">
                      <a16:creationId xmlns:a16="http://schemas.microsoft.com/office/drawing/2014/main" id="{7BAAFA3B-3745-3618-5872-86885FF2D5FF}"/>
                    </a:ext>
                  </a:extLst>
                </p:cNvPr>
                <p:cNvSpPr/>
                <p:nvPr/>
              </p:nvSpPr>
              <p:spPr>
                <a:xfrm>
                  <a:off x="3000725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8" name="Cube 857">
                  <a:extLst>
                    <a:ext uri="{FF2B5EF4-FFF2-40B4-BE49-F238E27FC236}">
                      <a16:creationId xmlns:a16="http://schemas.microsoft.com/office/drawing/2014/main" id="{64CD96A4-5BCD-7099-30B1-DDFCE191A663}"/>
                    </a:ext>
                  </a:extLst>
                </p:cNvPr>
                <p:cNvSpPr/>
                <p:nvPr/>
              </p:nvSpPr>
              <p:spPr>
                <a:xfrm>
                  <a:off x="3113563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9" name="Cube 858">
                  <a:extLst>
                    <a:ext uri="{FF2B5EF4-FFF2-40B4-BE49-F238E27FC236}">
                      <a16:creationId xmlns:a16="http://schemas.microsoft.com/office/drawing/2014/main" id="{982FDD52-8165-1200-406A-3AAEFA02C890}"/>
                    </a:ext>
                  </a:extLst>
                </p:cNvPr>
                <p:cNvSpPr/>
                <p:nvPr/>
              </p:nvSpPr>
              <p:spPr>
                <a:xfrm>
                  <a:off x="3221798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0" name="Cube 859">
                  <a:extLst>
                    <a:ext uri="{FF2B5EF4-FFF2-40B4-BE49-F238E27FC236}">
                      <a16:creationId xmlns:a16="http://schemas.microsoft.com/office/drawing/2014/main" id="{6A20ADF6-6A9E-B788-348E-0E9777D07405}"/>
                    </a:ext>
                  </a:extLst>
                </p:cNvPr>
                <p:cNvSpPr/>
                <p:nvPr/>
              </p:nvSpPr>
              <p:spPr>
                <a:xfrm>
                  <a:off x="2892490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1" name="Cube 860">
                  <a:extLst>
                    <a:ext uri="{FF2B5EF4-FFF2-40B4-BE49-F238E27FC236}">
                      <a16:creationId xmlns:a16="http://schemas.microsoft.com/office/drawing/2014/main" id="{E466FAD0-0BF8-58CF-65EC-508F879EEF7D}"/>
                    </a:ext>
                  </a:extLst>
                </p:cNvPr>
                <p:cNvSpPr/>
                <p:nvPr/>
              </p:nvSpPr>
              <p:spPr>
                <a:xfrm>
                  <a:off x="3000725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2" name="Cube 861">
                  <a:extLst>
                    <a:ext uri="{FF2B5EF4-FFF2-40B4-BE49-F238E27FC236}">
                      <a16:creationId xmlns:a16="http://schemas.microsoft.com/office/drawing/2014/main" id="{E518B661-CACF-B7A2-3DFB-4D57497ABE3B}"/>
                    </a:ext>
                  </a:extLst>
                </p:cNvPr>
                <p:cNvSpPr/>
                <p:nvPr/>
              </p:nvSpPr>
              <p:spPr>
                <a:xfrm>
                  <a:off x="3113563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3" name="Cube 862">
                  <a:extLst>
                    <a:ext uri="{FF2B5EF4-FFF2-40B4-BE49-F238E27FC236}">
                      <a16:creationId xmlns:a16="http://schemas.microsoft.com/office/drawing/2014/main" id="{4AD66C2A-215E-EBD8-02C5-FE890690040A}"/>
                    </a:ext>
                  </a:extLst>
                </p:cNvPr>
                <p:cNvSpPr/>
                <p:nvPr/>
              </p:nvSpPr>
              <p:spPr>
                <a:xfrm>
                  <a:off x="3221798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4" name="Cube 863">
                  <a:extLst>
                    <a:ext uri="{FF2B5EF4-FFF2-40B4-BE49-F238E27FC236}">
                      <a16:creationId xmlns:a16="http://schemas.microsoft.com/office/drawing/2014/main" id="{20D5D500-4FB4-87BB-B7B8-666B609587D5}"/>
                    </a:ext>
                  </a:extLst>
                </p:cNvPr>
                <p:cNvSpPr/>
                <p:nvPr/>
              </p:nvSpPr>
              <p:spPr>
                <a:xfrm>
                  <a:off x="2892490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5" name="Cube 864">
                  <a:extLst>
                    <a:ext uri="{FF2B5EF4-FFF2-40B4-BE49-F238E27FC236}">
                      <a16:creationId xmlns:a16="http://schemas.microsoft.com/office/drawing/2014/main" id="{EE033477-18D3-D8F9-39F2-02C6C13F5AD6}"/>
                    </a:ext>
                  </a:extLst>
                </p:cNvPr>
                <p:cNvSpPr/>
                <p:nvPr/>
              </p:nvSpPr>
              <p:spPr>
                <a:xfrm>
                  <a:off x="3000725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6" name="Cube 865">
                  <a:extLst>
                    <a:ext uri="{FF2B5EF4-FFF2-40B4-BE49-F238E27FC236}">
                      <a16:creationId xmlns:a16="http://schemas.microsoft.com/office/drawing/2014/main" id="{7CA90258-9743-221F-9074-A6EB51B6B817}"/>
                    </a:ext>
                  </a:extLst>
                </p:cNvPr>
                <p:cNvSpPr/>
                <p:nvPr/>
              </p:nvSpPr>
              <p:spPr>
                <a:xfrm>
                  <a:off x="3113563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7" name="Cube 866">
                  <a:extLst>
                    <a:ext uri="{FF2B5EF4-FFF2-40B4-BE49-F238E27FC236}">
                      <a16:creationId xmlns:a16="http://schemas.microsoft.com/office/drawing/2014/main" id="{A89212DE-1C28-D593-F5E4-F2FBA55C9020}"/>
                    </a:ext>
                  </a:extLst>
                </p:cNvPr>
                <p:cNvSpPr/>
                <p:nvPr/>
              </p:nvSpPr>
              <p:spPr>
                <a:xfrm>
                  <a:off x="3221798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8" name="Cube 867">
                  <a:extLst>
                    <a:ext uri="{FF2B5EF4-FFF2-40B4-BE49-F238E27FC236}">
                      <a16:creationId xmlns:a16="http://schemas.microsoft.com/office/drawing/2014/main" id="{63553123-4194-D298-5F79-565AAF96E27F}"/>
                    </a:ext>
                  </a:extLst>
                </p:cNvPr>
                <p:cNvSpPr/>
                <p:nvPr/>
              </p:nvSpPr>
              <p:spPr>
                <a:xfrm>
                  <a:off x="2856295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9" name="Cube 868">
                  <a:extLst>
                    <a:ext uri="{FF2B5EF4-FFF2-40B4-BE49-F238E27FC236}">
                      <a16:creationId xmlns:a16="http://schemas.microsoft.com/office/drawing/2014/main" id="{1CEEADD9-E5B0-23EB-BAFD-DED42C179971}"/>
                    </a:ext>
                  </a:extLst>
                </p:cNvPr>
                <p:cNvSpPr/>
                <p:nvPr/>
              </p:nvSpPr>
              <p:spPr>
                <a:xfrm>
                  <a:off x="2964530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0" name="Cube 869">
                  <a:extLst>
                    <a:ext uri="{FF2B5EF4-FFF2-40B4-BE49-F238E27FC236}">
                      <a16:creationId xmlns:a16="http://schemas.microsoft.com/office/drawing/2014/main" id="{EFBF625C-BE65-B369-6BE5-1763BA544EBF}"/>
                    </a:ext>
                  </a:extLst>
                </p:cNvPr>
                <p:cNvSpPr/>
                <p:nvPr/>
              </p:nvSpPr>
              <p:spPr>
                <a:xfrm>
                  <a:off x="3077368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1" name="Cube 870">
                  <a:extLst>
                    <a:ext uri="{FF2B5EF4-FFF2-40B4-BE49-F238E27FC236}">
                      <a16:creationId xmlns:a16="http://schemas.microsoft.com/office/drawing/2014/main" id="{04BB2953-8809-0A37-7420-BABC033C31F8}"/>
                    </a:ext>
                  </a:extLst>
                </p:cNvPr>
                <p:cNvSpPr/>
                <p:nvPr/>
              </p:nvSpPr>
              <p:spPr>
                <a:xfrm>
                  <a:off x="3185603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2" name="Cube 871">
                  <a:extLst>
                    <a:ext uri="{FF2B5EF4-FFF2-40B4-BE49-F238E27FC236}">
                      <a16:creationId xmlns:a16="http://schemas.microsoft.com/office/drawing/2014/main" id="{0E1263D7-1CD7-A8D7-49F9-22A5F852835F}"/>
                    </a:ext>
                  </a:extLst>
                </p:cNvPr>
                <p:cNvSpPr/>
                <p:nvPr/>
              </p:nvSpPr>
              <p:spPr>
                <a:xfrm>
                  <a:off x="2856295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3" name="Cube 872">
                  <a:extLst>
                    <a:ext uri="{FF2B5EF4-FFF2-40B4-BE49-F238E27FC236}">
                      <a16:creationId xmlns:a16="http://schemas.microsoft.com/office/drawing/2014/main" id="{7AB1C90D-BCB8-E4E5-BC28-9F8ECB40F3E1}"/>
                    </a:ext>
                  </a:extLst>
                </p:cNvPr>
                <p:cNvSpPr/>
                <p:nvPr/>
              </p:nvSpPr>
              <p:spPr>
                <a:xfrm>
                  <a:off x="2964530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4" name="Cube 873">
                  <a:extLst>
                    <a:ext uri="{FF2B5EF4-FFF2-40B4-BE49-F238E27FC236}">
                      <a16:creationId xmlns:a16="http://schemas.microsoft.com/office/drawing/2014/main" id="{C4C0FD09-4DA5-A789-88D6-14D0483D9183}"/>
                    </a:ext>
                  </a:extLst>
                </p:cNvPr>
                <p:cNvSpPr/>
                <p:nvPr/>
              </p:nvSpPr>
              <p:spPr>
                <a:xfrm>
                  <a:off x="3077368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5" name="Cube 874">
                  <a:extLst>
                    <a:ext uri="{FF2B5EF4-FFF2-40B4-BE49-F238E27FC236}">
                      <a16:creationId xmlns:a16="http://schemas.microsoft.com/office/drawing/2014/main" id="{99EDD96E-D145-6B55-85DF-75FB2EB2FE5C}"/>
                    </a:ext>
                  </a:extLst>
                </p:cNvPr>
                <p:cNvSpPr/>
                <p:nvPr/>
              </p:nvSpPr>
              <p:spPr>
                <a:xfrm>
                  <a:off x="3185603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6" name="Cube 875">
                  <a:extLst>
                    <a:ext uri="{FF2B5EF4-FFF2-40B4-BE49-F238E27FC236}">
                      <a16:creationId xmlns:a16="http://schemas.microsoft.com/office/drawing/2014/main" id="{8CF28D4A-B5F1-80DA-2B6D-1B9EAA8301A9}"/>
                    </a:ext>
                  </a:extLst>
                </p:cNvPr>
                <p:cNvSpPr/>
                <p:nvPr/>
              </p:nvSpPr>
              <p:spPr>
                <a:xfrm>
                  <a:off x="2856295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7" name="Cube 876">
                  <a:extLst>
                    <a:ext uri="{FF2B5EF4-FFF2-40B4-BE49-F238E27FC236}">
                      <a16:creationId xmlns:a16="http://schemas.microsoft.com/office/drawing/2014/main" id="{0588610A-CFB9-5E72-FE03-C4F7C36AEDB8}"/>
                    </a:ext>
                  </a:extLst>
                </p:cNvPr>
                <p:cNvSpPr/>
                <p:nvPr/>
              </p:nvSpPr>
              <p:spPr>
                <a:xfrm>
                  <a:off x="2964530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8" name="Cube 877">
                  <a:extLst>
                    <a:ext uri="{FF2B5EF4-FFF2-40B4-BE49-F238E27FC236}">
                      <a16:creationId xmlns:a16="http://schemas.microsoft.com/office/drawing/2014/main" id="{D674E784-F713-BE9C-E9D1-5A837F038ACB}"/>
                    </a:ext>
                  </a:extLst>
                </p:cNvPr>
                <p:cNvSpPr/>
                <p:nvPr/>
              </p:nvSpPr>
              <p:spPr>
                <a:xfrm>
                  <a:off x="3077368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9" name="Cube 878">
                  <a:extLst>
                    <a:ext uri="{FF2B5EF4-FFF2-40B4-BE49-F238E27FC236}">
                      <a16:creationId xmlns:a16="http://schemas.microsoft.com/office/drawing/2014/main" id="{B6B47A95-A441-4432-800B-783CF8C7FFE1}"/>
                    </a:ext>
                  </a:extLst>
                </p:cNvPr>
                <p:cNvSpPr/>
                <p:nvPr/>
              </p:nvSpPr>
              <p:spPr>
                <a:xfrm>
                  <a:off x="3185603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0" name="Cube 879">
                  <a:extLst>
                    <a:ext uri="{FF2B5EF4-FFF2-40B4-BE49-F238E27FC236}">
                      <a16:creationId xmlns:a16="http://schemas.microsoft.com/office/drawing/2014/main" id="{049AB533-7B7A-C783-FED3-979CDCB9E807}"/>
                    </a:ext>
                  </a:extLst>
                </p:cNvPr>
                <p:cNvSpPr/>
                <p:nvPr/>
              </p:nvSpPr>
              <p:spPr>
                <a:xfrm>
                  <a:off x="2816290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1" name="Cube 880">
                  <a:extLst>
                    <a:ext uri="{FF2B5EF4-FFF2-40B4-BE49-F238E27FC236}">
                      <a16:creationId xmlns:a16="http://schemas.microsoft.com/office/drawing/2014/main" id="{BEAFED07-7335-F971-0C68-CAFB120AAE1A}"/>
                    </a:ext>
                  </a:extLst>
                </p:cNvPr>
                <p:cNvSpPr/>
                <p:nvPr/>
              </p:nvSpPr>
              <p:spPr>
                <a:xfrm>
                  <a:off x="2924525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2" name="Cube 881">
                  <a:extLst>
                    <a:ext uri="{FF2B5EF4-FFF2-40B4-BE49-F238E27FC236}">
                      <a16:creationId xmlns:a16="http://schemas.microsoft.com/office/drawing/2014/main" id="{5FDB60D4-F0E4-D96C-336F-F469EC803A49}"/>
                    </a:ext>
                  </a:extLst>
                </p:cNvPr>
                <p:cNvSpPr/>
                <p:nvPr/>
              </p:nvSpPr>
              <p:spPr>
                <a:xfrm>
                  <a:off x="3037363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3" name="Cube 882">
                  <a:extLst>
                    <a:ext uri="{FF2B5EF4-FFF2-40B4-BE49-F238E27FC236}">
                      <a16:creationId xmlns:a16="http://schemas.microsoft.com/office/drawing/2014/main" id="{D6BC711F-315B-7892-4D7A-780E21AA8E09}"/>
                    </a:ext>
                  </a:extLst>
                </p:cNvPr>
                <p:cNvSpPr/>
                <p:nvPr/>
              </p:nvSpPr>
              <p:spPr>
                <a:xfrm>
                  <a:off x="3145598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4" name="Cube 883">
                  <a:extLst>
                    <a:ext uri="{FF2B5EF4-FFF2-40B4-BE49-F238E27FC236}">
                      <a16:creationId xmlns:a16="http://schemas.microsoft.com/office/drawing/2014/main" id="{6A7BE493-BB33-D3FA-C024-DFD13D2D7D9F}"/>
                    </a:ext>
                  </a:extLst>
                </p:cNvPr>
                <p:cNvSpPr/>
                <p:nvPr/>
              </p:nvSpPr>
              <p:spPr>
                <a:xfrm>
                  <a:off x="2816290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5" name="Cube 884">
                  <a:extLst>
                    <a:ext uri="{FF2B5EF4-FFF2-40B4-BE49-F238E27FC236}">
                      <a16:creationId xmlns:a16="http://schemas.microsoft.com/office/drawing/2014/main" id="{9734A60E-2C3B-E300-1D5B-7B3AD74D7691}"/>
                    </a:ext>
                  </a:extLst>
                </p:cNvPr>
                <p:cNvSpPr/>
                <p:nvPr/>
              </p:nvSpPr>
              <p:spPr>
                <a:xfrm>
                  <a:off x="2924525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6" name="Cube 885">
                  <a:extLst>
                    <a:ext uri="{FF2B5EF4-FFF2-40B4-BE49-F238E27FC236}">
                      <a16:creationId xmlns:a16="http://schemas.microsoft.com/office/drawing/2014/main" id="{3D0C381F-CCF7-EB80-179C-B4816BF28358}"/>
                    </a:ext>
                  </a:extLst>
                </p:cNvPr>
                <p:cNvSpPr/>
                <p:nvPr/>
              </p:nvSpPr>
              <p:spPr>
                <a:xfrm>
                  <a:off x="3037363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7" name="Cube 886">
                  <a:extLst>
                    <a:ext uri="{FF2B5EF4-FFF2-40B4-BE49-F238E27FC236}">
                      <a16:creationId xmlns:a16="http://schemas.microsoft.com/office/drawing/2014/main" id="{382FEF5E-1CCF-6211-F261-E0B8382DA0FA}"/>
                    </a:ext>
                  </a:extLst>
                </p:cNvPr>
                <p:cNvSpPr/>
                <p:nvPr/>
              </p:nvSpPr>
              <p:spPr>
                <a:xfrm>
                  <a:off x="3145598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8" name="Cube 887">
                  <a:extLst>
                    <a:ext uri="{FF2B5EF4-FFF2-40B4-BE49-F238E27FC236}">
                      <a16:creationId xmlns:a16="http://schemas.microsoft.com/office/drawing/2014/main" id="{28B24C40-4CEA-DC15-0C1B-F0F8D019A6E8}"/>
                    </a:ext>
                  </a:extLst>
                </p:cNvPr>
                <p:cNvSpPr/>
                <p:nvPr/>
              </p:nvSpPr>
              <p:spPr>
                <a:xfrm>
                  <a:off x="2816290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9" name="Cube 888">
                  <a:extLst>
                    <a:ext uri="{FF2B5EF4-FFF2-40B4-BE49-F238E27FC236}">
                      <a16:creationId xmlns:a16="http://schemas.microsoft.com/office/drawing/2014/main" id="{63D01C04-58AD-CD50-A784-DFC410271671}"/>
                    </a:ext>
                  </a:extLst>
                </p:cNvPr>
                <p:cNvSpPr/>
                <p:nvPr/>
              </p:nvSpPr>
              <p:spPr>
                <a:xfrm>
                  <a:off x="2924525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0" name="Cube 889">
                  <a:extLst>
                    <a:ext uri="{FF2B5EF4-FFF2-40B4-BE49-F238E27FC236}">
                      <a16:creationId xmlns:a16="http://schemas.microsoft.com/office/drawing/2014/main" id="{B8DD7EA4-8A34-93CA-855F-272BFD1D44F0}"/>
                    </a:ext>
                  </a:extLst>
                </p:cNvPr>
                <p:cNvSpPr/>
                <p:nvPr/>
              </p:nvSpPr>
              <p:spPr>
                <a:xfrm>
                  <a:off x="3037363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1" name="Cube 890">
                  <a:extLst>
                    <a:ext uri="{FF2B5EF4-FFF2-40B4-BE49-F238E27FC236}">
                      <a16:creationId xmlns:a16="http://schemas.microsoft.com/office/drawing/2014/main" id="{F999B013-0AE1-E397-A05C-0EE241756E7F}"/>
                    </a:ext>
                  </a:extLst>
                </p:cNvPr>
                <p:cNvSpPr/>
                <p:nvPr/>
              </p:nvSpPr>
              <p:spPr>
                <a:xfrm>
                  <a:off x="3145598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3" name="Group 632">
                <a:extLst>
                  <a:ext uri="{FF2B5EF4-FFF2-40B4-BE49-F238E27FC236}">
                    <a16:creationId xmlns:a16="http://schemas.microsoft.com/office/drawing/2014/main" id="{0AEE4436-91ED-9247-FC08-4C98266E533B}"/>
                  </a:ext>
                </a:extLst>
              </p:cNvPr>
              <p:cNvGrpSpPr/>
              <p:nvPr/>
            </p:nvGrpSpPr>
            <p:grpSpPr>
              <a:xfrm>
                <a:off x="5648449" y="2073093"/>
                <a:ext cx="561018" cy="491938"/>
                <a:chOff x="2816290" y="1739073"/>
                <a:chExt cx="561018" cy="491938"/>
              </a:xfrm>
            </p:grpSpPr>
            <p:sp>
              <p:nvSpPr>
                <p:cNvPr id="820" name="Cube 819">
                  <a:extLst>
                    <a:ext uri="{FF2B5EF4-FFF2-40B4-BE49-F238E27FC236}">
                      <a16:creationId xmlns:a16="http://schemas.microsoft.com/office/drawing/2014/main" id="{935B1709-4382-E8E6-736A-58058A314851}"/>
                    </a:ext>
                  </a:extLst>
                </p:cNvPr>
                <p:cNvSpPr/>
                <p:nvPr/>
              </p:nvSpPr>
              <p:spPr>
                <a:xfrm>
                  <a:off x="2892490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Cube 820">
                  <a:extLst>
                    <a:ext uri="{FF2B5EF4-FFF2-40B4-BE49-F238E27FC236}">
                      <a16:creationId xmlns:a16="http://schemas.microsoft.com/office/drawing/2014/main" id="{352C8985-8F1A-FDA0-59C6-2EDE9D2D742C}"/>
                    </a:ext>
                  </a:extLst>
                </p:cNvPr>
                <p:cNvSpPr/>
                <p:nvPr/>
              </p:nvSpPr>
              <p:spPr>
                <a:xfrm>
                  <a:off x="3000725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2" name="Cube 821">
                  <a:extLst>
                    <a:ext uri="{FF2B5EF4-FFF2-40B4-BE49-F238E27FC236}">
                      <a16:creationId xmlns:a16="http://schemas.microsoft.com/office/drawing/2014/main" id="{5BF56C0E-3472-CCBA-65D6-0304D298348A}"/>
                    </a:ext>
                  </a:extLst>
                </p:cNvPr>
                <p:cNvSpPr/>
                <p:nvPr/>
              </p:nvSpPr>
              <p:spPr>
                <a:xfrm>
                  <a:off x="3113563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3" name="Cube 822">
                  <a:extLst>
                    <a:ext uri="{FF2B5EF4-FFF2-40B4-BE49-F238E27FC236}">
                      <a16:creationId xmlns:a16="http://schemas.microsoft.com/office/drawing/2014/main" id="{AE3CE173-B1DF-B10F-2165-7482F280F3CA}"/>
                    </a:ext>
                  </a:extLst>
                </p:cNvPr>
                <p:cNvSpPr/>
                <p:nvPr/>
              </p:nvSpPr>
              <p:spPr>
                <a:xfrm>
                  <a:off x="3221798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4" name="Cube 823">
                  <a:extLst>
                    <a:ext uri="{FF2B5EF4-FFF2-40B4-BE49-F238E27FC236}">
                      <a16:creationId xmlns:a16="http://schemas.microsoft.com/office/drawing/2014/main" id="{7D767443-69F7-B1E9-2475-7FB88234653B}"/>
                    </a:ext>
                  </a:extLst>
                </p:cNvPr>
                <p:cNvSpPr/>
                <p:nvPr/>
              </p:nvSpPr>
              <p:spPr>
                <a:xfrm>
                  <a:off x="2892490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5" name="Cube 824">
                  <a:extLst>
                    <a:ext uri="{FF2B5EF4-FFF2-40B4-BE49-F238E27FC236}">
                      <a16:creationId xmlns:a16="http://schemas.microsoft.com/office/drawing/2014/main" id="{5E5FD7FC-3DF1-4AED-B62F-E4B9B2D656F1}"/>
                    </a:ext>
                  </a:extLst>
                </p:cNvPr>
                <p:cNvSpPr/>
                <p:nvPr/>
              </p:nvSpPr>
              <p:spPr>
                <a:xfrm>
                  <a:off x="3000725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6" name="Cube 825">
                  <a:extLst>
                    <a:ext uri="{FF2B5EF4-FFF2-40B4-BE49-F238E27FC236}">
                      <a16:creationId xmlns:a16="http://schemas.microsoft.com/office/drawing/2014/main" id="{B8A1BC28-761A-A519-1C87-ECEEC1FFDF95}"/>
                    </a:ext>
                  </a:extLst>
                </p:cNvPr>
                <p:cNvSpPr/>
                <p:nvPr/>
              </p:nvSpPr>
              <p:spPr>
                <a:xfrm>
                  <a:off x="3113563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7" name="Cube 826">
                  <a:extLst>
                    <a:ext uri="{FF2B5EF4-FFF2-40B4-BE49-F238E27FC236}">
                      <a16:creationId xmlns:a16="http://schemas.microsoft.com/office/drawing/2014/main" id="{1D28D1CF-1F7F-DAB2-B1C2-C70D6F16601B}"/>
                    </a:ext>
                  </a:extLst>
                </p:cNvPr>
                <p:cNvSpPr/>
                <p:nvPr/>
              </p:nvSpPr>
              <p:spPr>
                <a:xfrm>
                  <a:off x="3221798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8" name="Cube 827">
                  <a:extLst>
                    <a:ext uri="{FF2B5EF4-FFF2-40B4-BE49-F238E27FC236}">
                      <a16:creationId xmlns:a16="http://schemas.microsoft.com/office/drawing/2014/main" id="{C9067752-853D-FBAB-F498-3E53500866C8}"/>
                    </a:ext>
                  </a:extLst>
                </p:cNvPr>
                <p:cNvSpPr/>
                <p:nvPr/>
              </p:nvSpPr>
              <p:spPr>
                <a:xfrm>
                  <a:off x="2892490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9" name="Cube 828">
                  <a:extLst>
                    <a:ext uri="{FF2B5EF4-FFF2-40B4-BE49-F238E27FC236}">
                      <a16:creationId xmlns:a16="http://schemas.microsoft.com/office/drawing/2014/main" id="{A99DE137-D567-42FD-CBF0-A47188A9F3D6}"/>
                    </a:ext>
                  </a:extLst>
                </p:cNvPr>
                <p:cNvSpPr/>
                <p:nvPr/>
              </p:nvSpPr>
              <p:spPr>
                <a:xfrm>
                  <a:off x="3000725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0" name="Cube 829">
                  <a:extLst>
                    <a:ext uri="{FF2B5EF4-FFF2-40B4-BE49-F238E27FC236}">
                      <a16:creationId xmlns:a16="http://schemas.microsoft.com/office/drawing/2014/main" id="{DFFA4CD3-72AC-8908-CB00-757F1349F7E4}"/>
                    </a:ext>
                  </a:extLst>
                </p:cNvPr>
                <p:cNvSpPr/>
                <p:nvPr/>
              </p:nvSpPr>
              <p:spPr>
                <a:xfrm>
                  <a:off x="3113563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1" name="Cube 830">
                  <a:extLst>
                    <a:ext uri="{FF2B5EF4-FFF2-40B4-BE49-F238E27FC236}">
                      <a16:creationId xmlns:a16="http://schemas.microsoft.com/office/drawing/2014/main" id="{25D7862B-E2CB-4B67-87D5-DA57D052C507}"/>
                    </a:ext>
                  </a:extLst>
                </p:cNvPr>
                <p:cNvSpPr/>
                <p:nvPr/>
              </p:nvSpPr>
              <p:spPr>
                <a:xfrm>
                  <a:off x="3221798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2" name="Cube 831">
                  <a:extLst>
                    <a:ext uri="{FF2B5EF4-FFF2-40B4-BE49-F238E27FC236}">
                      <a16:creationId xmlns:a16="http://schemas.microsoft.com/office/drawing/2014/main" id="{18290F54-C350-68E6-BE42-47568DA3AE2F}"/>
                    </a:ext>
                  </a:extLst>
                </p:cNvPr>
                <p:cNvSpPr/>
                <p:nvPr/>
              </p:nvSpPr>
              <p:spPr>
                <a:xfrm>
                  <a:off x="2856295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3" name="Cube 832">
                  <a:extLst>
                    <a:ext uri="{FF2B5EF4-FFF2-40B4-BE49-F238E27FC236}">
                      <a16:creationId xmlns:a16="http://schemas.microsoft.com/office/drawing/2014/main" id="{5D569E7C-493A-5C13-02DB-8EE65544E130}"/>
                    </a:ext>
                  </a:extLst>
                </p:cNvPr>
                <p:cNvSpPr/>
                <p:nvPr/>
              </p:nvSpPr>
              <p:spPr>
                <a:xfrm>
                  <a:off x="2964530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4" name="Cube 833">
                  <a:extLst>
                    <a:ext uri="{FF2B5EF4-FFF2-40B4-BE49-F238E27FC236}">
                      <a16:creationId xmlns:a16="http://schemas.microsoft.com/office/drawing/2014/main" id="{FDC90F99-C3A7-2F0F-E5DC-5792E194E5A5}"/>
                    </a:ext>
                  </a:extLst>
                </p:cNvPr>
                <p:cNvSpPr/>
                <p:nvPr/>
              </p:nvSpPr>
              <p:spPr>
                <a:xfrm>
                  <a:off x="3077368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5" name="Cube 834">
                  <a:extLst>
                    <a:ext uri="{FF2B5EF4-FFF2-40B4-BE49-F238E27FC236}">
                      <a16:creationId xmlns:a16="http://schemas.microsoft.com/office/drawing/2014/main" id="{924DDD3A-CC05-EE20-975C-26C2C63FC91B}"/>
                    </a:ext>
                  </a:extLst>
                </p:cNvPr>
                <p:cNvSpPr/>
                <p:nvPr/>
              </p:nvSpPr>
              <p:spPr>
                <a:xfrm>
                  <a:off x="3185603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6" name="Cube 835">
                  <a:extLst>
                    <a:ext uri="{FF2B5EF4-FFF2-40B4-BE49-F238E27FC236}">
                      <a16:creationId xmlns:a16="http://schemas.microsoft.com/office/drawing/2014/main" id="{C7AC8BB6-8E18-3AC1-8968-88F18486C072}"/>
                    </a:ext>
                  </a:extLst>
                </p:cNvPr>
                <p:cNvSpPr/>
                <p:nvPr/>
              </p:nvSpPr>
              <p:spPr>
                <a:xfrm>
                  <a:off x="2856295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7" name="Cube 836">
                  <a:extLst>
                    <a:ext uri="{FF2B5EF4-FFF2-40B4-BE49-F238E27FC236}">
                      <a16:creationId xmlns:a16="http://schemas.microsoft.com/office/drawing/2014/main" id="{BABC7340-8BFE-05E0-38EE-DA2461F610CC}"/>
                    </a:ext>
                  </a:extLst>
                </p:cNvPr>
                <p:cNvSpPr/>
                <p:nvPr/>
              </p:nvSpPr>
              <p:spPr>
                <a:xfrm>
                  <a:off x="2964530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8" name="Cube 837">
                  <a:extLst>
                    <a:ext uri="{FF2B5EF4-FFF2-40B4-BE49-F238E27FC236}">
                      <a16:creationId xmlns:a16="http://schemas.microsoft.com/office/drawing/2014/main" id="{7C8D6A42-B4A3-2594-9D90-940903030CB6}"/>
                    </a:ext>
                  </a:extLst>
                </p:cNvPr>
                <p:cNvSpPr/>
                <p:nvPr/>
              </p:nvSpPr>
              <p:spPr>
                <a:xfrm>
                  <a:off x="3077368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9" name="Cube 838">
                  <a:extLst>
                    <a:ext uri="{FF2B5EF4-FFF2-40B4-BE49-F238E27FC236}">
                      <a16:creationId xmlns:a16="http://schemas.microsoft.com/office/drawing/2014/main" id="{33ED00C1-D619-787F-5A4D-98351193A416}"/>
                    </a:ext>
                  </a:extLst>
                </p:cNvPr>
                <p:cNvSpPr/>
                <p:nvPr/>
              </p:nvSpPr>
              <p:spPr>
                <a:xfrm>
                  <a:off x="3185603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0" name="Cube 839">
                  <a:extLst>
                    <a:ext uri="{FF2B5EF4-FFF2-40B4-BE49-F238E27FC236}">
                      <a16:creationId xmlns:a16="http://schemas.microsoft.com/office/drawing/2014/main" id="{55AE2ECF-49CE-D580-7F05-2B237F1B159A}"/>
                    </a:ext>
                  </a:extLst>
                </p:cNvPr>
                <p:cNvSpPr/>
                <p:nvPr/>
              </p:nvSpPr>
              <p:spPr>
                <a:xfrm>
                  <a:off x="2856295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1" name="Cube 840">
                  <a:extLst>
                    <a:ext uri="{FF2B5EF4-FFF2-40B4-BE49-F238E27FC236}">
                      <a16:creationId xmlns:a16="http://schemas.microsoft.com/office/drawing/2014/main" id="{65EF8B7C-EA0F-9699-E1BE-43DB0478382A}"/>
                    </a:ext>
                  </a:extLst>
                </p:cNvPr>
                <p:cNvSpPr/>
                <p:nvPr/>
              </p:nvSpPr>
              <p:spPr>
                <a:xfrm>
                  <a:off x="2964530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2" name="Cube 841">
                  <a:extLst>
                    <a:ext uri="{FF2B5EF4-FFF2-40B4-BE49-F238E27FC236}">
                      <a16:creationId xmlns:a16="http://schemas.microsoft.com/office/drawing/2014/main" id="{6B6FB8EA-F2D0-0A0D-FF87-D9CAB03AD51D}"/>
                    </a:ext>
                  </a:extLst>
                </p:cNvPr>
                <p:cNvSpPr/>
                <p:nvPr/>
              </p:nvSpPr>
              <p:spPr>
                <a:xfrm>
                  <a:off x="3077368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3" name="Cube 842">
                  <a:extLst>
                    <a:ext uri="{FF2B5EF4-FFF2-40B4-BE49-F238E27FC236}">
                      <a16:creationId xmlns:a16="http://schemas.microsoft.com/office/drawing/2014/main" id="{DCB4FD1C-3D3D-14C2-EFBC-5A8443705BC6}"/>
                    </a:ext>
                  </a:extLst>
                </p:cNvPr>
                <p:cNvSpPr/>
                <p:nvPr/>
              </p:nvSpPr>
              <p:spPr>
                <a:xfrm>
                  <a:off x="3185603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4" name="Cube 843">
                  <a:extLst>
                    <a:ext uri="{FF2B5EF4-FFF2-40B4-BE49-F238E27FC236}">
                      <a16:creationId xmlns:a16="http://schemas.microsoft.com/office/drawing/2014/main" id="{9F10BE2D-EB2A-568F-CFDD-34D034CBBD50}"/>
                    </a:ext>
                  </a:extLst>
                </p:cNvPr>
                <p:cNvSpPr/>
                <p:nvPr/>
              </p:nvSpPr>
              <p:spPr>
                <a:xfrm>
                  <a:off x="2816290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5" name="Cube 844">
                  <a:extLst>
                    <a:ext uri="{FF2B5EF4-FFF2-40B4-BE49-F238E27FC236}">
                      <a16:creationId xmlns:a16="http://schemas.microsoft.com/office/drawing/2014/main" id="{420AB7BA-02D4-88A6-1E9A-CFB5482660A9}"/>
                    </a:ext>
                  </a:extLst>
                </p:cNvPr>
                <p:cNvSpPr/>
                <p:nvPr/>
              </p:nvSpPr>
              <p:spPr>
                <a:xfrm>
                  <a:off x="2924525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6" name="Cube 845">
                  <a:extLst>
                    <a:ext uri="{FF2B5EF4-FFF2-40B4-BE49-F238E27FC236}">
                      <a16:creationId xmlns:a16="http://schemas.microsoft.com/office/drawing/2014/main" id="{0EF3862F-F235-2060-D6F8-8D5978C756D2}"/>
                    </a:ext>
                  </a:extLst>
                </p:cNvPr>
                <p:cNvSpPr/>
                <p:nvPr/>
              </p:nvSpPr>
              <p:spPr>
                <a:xfrm>
                  <a:off x="3037363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7" name="Cube 846">
                  <a:extLst>
                    <a:ext uri="{FF2B5EF4-FFF2-40B4-BE49-F238E27FC236}">
                      <a16:creationId xmlns:a16="http://schemas.microsoft.com/office/drawing/2014/main" id="{D574653F-15D7-9A3F-304B-86923FAD85E5}"/>
                    </a:ext>
                  </a:extLst>
                </p:cNvPr>
                <p:cNvSpPr/>
                <p:nvPr/>
              </p:nvSpPr>
              <p:spPr>
                <a:xfrm>
                  <a:off x="3145598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8" name="Cube 847">
                  <a:extLst>
                    <a:ext uri="{FF2B5EF4-FFF2-40B4-BE49-F238E27FC236}">
                      <a16:creationId xmlns:a16="http://schemas.microsoft.com/office/drawing/2014/main" id="{BDDAAD0F-F722-0D15-A51A-C81ACCB9D788}"/>
                    </a:ext>
                  </a:extLst>
                </p:cNvPr>
                <p:cNvSpPr/>
                <p:nvPr/>
              </p:nvSpPr>
              <p:spPr>
                <a:xfrm>
                  <a:off x="2816290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9" name="Cube 848">
                  <a:extLst>
                    <a:ext uri="{FF2B5EF4-FFF2-40B4-BE49-F238E27FC236}">
                      <a16:creationId xmlns:a16="http://schemas.microsoft.com/office/drawing/2014/main" id="{6A2B8DE4-7204-6E01-199B-CB3B504E4EBE}"/>
                    </a:ext>
                  </a:extLst>
                </p:cNvPr>
                <p:cNvSpPr/>
                <p:nvPr/>
              </p:nvSpPr>
              <p:spPr>
                <a:xfrm>
                  <a:off x="2924525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0" name="Cube 849">
                  <a:extLst>
                    <a:ext uri="{FF2B5EF4-FFF2-40B4-BE49-F238E27FC236}">
                      <a16:creationId xmlns:a16="http://schemas.microsoft.com/office/drawing/2014/main" id="{7E3A8783-203F-4492-C08E-8293EA046C38}"/>
                    </a:ext>
                  </a:extLst>
                </p:cNvPr>
                <p:cNvSpPr/>
                <p:nvPr/>
              </p:nvSpPr>
              <p:spPr>
                <a:xfrm>
                  <a:off x="3037363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1" name="Cube 850">
                  <a:extLst>
                    <a:ext uri="{FF2B5EF4-FFF2-40B4-BE49-F238E27FC236}">
                      <a16:creationId xmlns:a16="http://schemas.microsoft.com/office/drawing/2014/main" id="{15E3CDF8-C52E-ED11-0F0C-0B5731868389}"/>
                    </a:ext>
                  </a:extLst>
                </p:cNvPr>
                <p:cNvSpPr/>
                <p:nvPr/>
              </p:nvSpPr>
              <p:spPr>
                <a:xfrm>
                  <a:off x="3145598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2" name="Cube 851">
                  <a:extLst>
                    <a:ext uri="{FF2B5EF4-FFF2-40B4-BE49-F238E27FC236}">
                      <a16:creationId xmlns:a16="http://schemas.microsoft.com/office/drawing/2014/main" id="{2A0FBE2F-9669-E899-706E-C4161A977092}"/>
                    </a:ext>
                  </a:extLst>
                </p:cNvPr>
                <p:cNvSpPr/>
                <p:nvPr/>
              </p:nvSpPr>
              <p:spPr>
                <a:xfrm>
                  <a:off x="2816290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3" name="Cube 852">
                  <a:extLst>
                    <a:ext uri="{FF2B5EF4-FFF2-40B4-BE49-F238E27FC236}">
                      <a16:creationId xmlns:a16="http://schemas.microsoft.com/office/drawing/2014/main" id="{C8EB4F2A-5852-E778-43E6-E856D9CE72D4}"/>
                    </a:ext>
                  </a:extLst>
                </p:cNvPr>
                <p:cNvSpPr/>
                <p:nvPr/>
              </p:nvSpPr>
              <p:spPr>
                <a:xfrm>
                  <a:off x="2924525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4" name="Cube 853">
                  <a:extLst>
                    <a:ext uri="{FF2B5EF4-FFF2-40B4-BE49-F238E27FC236}">
                      <a16:creationId xmlns:a16="http://schemas.microsoft.com/office/drawing/2014/main" id="{434497E5-4CE7-25B7-AED4-05FE8F33756B}"/>
                    </a:ext>
                  </a:extLst>
                </p:cNvPr>
                <p:cNvSpPr/>
                <p:nvPr/>
              </p:nvSpPr>
              <p:spPr>
                <a:xfrm>
                  <a:off x="3037363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5" name="Cube 854">
                  <a:extLst>
                    <a:ext uri="{FF2B5EF4-FFF2-40B4-BE49-F238E27FC236}">
                      <a16:creationId xmlns:a16="http://schemas.microsoft.com/office/drawing/2014/main" id="{77C05A5B-8806-C870-DE97-774487ACA94E}"/>
                    </a:ext>
                  </a:extLst>
                </p:cNvPr>
                <p:cNvSpPr/>
                <p:nvPr/>
              </p:nvSpPr>
              <p:spPr>
                <a:xfrm>
                  <a:off x="3145598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4" name="Group 633">
                <a:extLst>
                  <a:ext uri="{FF2B5EF4-FFF2-40B4-BE49-F238E27FC236}">
                    <a16:creationId xmlns:a16="http://schemas.microsoft.com/office/drawing/2014/main" id="{1518CB42-51CF-60B1-5BF8-1ED57F60014E}"/>
                  </a:ext>
                </a:extLst>
              </p:cNvPr>
              <p:cNvGrpSpPr/>
              <p:nvPr/>
            </p:nvGrpSpPr>
            <p:grpSpPr>
              <a:xfrm>
                <a:off x="5647585" y="1697205"/>
                <a:ext cx="561018" cy="491938"/>
                <a:chOff x="2816290" y="1739073"/>
                <a:chExt cx="561018" cy="491938"/>
              </a:xfrm>
            </p:grpSpPr>
            <p:sp>
              <p:nvSpPr>
                <p:cNvPr id="784" name="Cube 783">
                  <a:extLst>
                    <a:ext uri="{FF2B5EF4-FFF2-40B4-BE49-F238E27FC236}">
                      <a16:creationId xmlns:a16="http://schemas.microsoft.com/office/drawing/2014/main" id="{D284D942-CE4C-A072-0662-CD88670ABAE9}"/>
                    </a:ext>
                  </a:extLst>
                </p:cNvPr>
                <p:cNvSpPr/>
                <p:nvPr/>
              </p:nvSpPr>
              <p:spPr>
                <a:xfrm>
                  <a:off x="2892490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Cube 784">
                  <a:extLst>
                    <a:ext uri="{FF2B5EF4-FFF2-40B4-BE49-F238E27FC236}">
                      <a16:creationId xmlns:a16="http://schemas.microsoft.com/office/drawing/2014/main" id="{5DE1E57B-66F8-9B3A-9F90-5157B38729C5}"/>
                    </a:ext>
                  </a:extLst>
                </p:cNvPr>
                <p:cNvSpPr/>
                <p:nvPr/>
              </p:nvSpPr>
              <p:spPr>
                <a:xfrm>
                  <a:off x="3000725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Cube 785">
                  <a:extLst>
                    <a:ext uri="{FF2B5EF4-FFF2-40B4-BE49-F238E27FC236}">
                      <a16:creationId xmlns:a16="http://schemas.microsoft.com/office/drawing/2014/main" id="{1C0A287F-2821-D11B-2B9F-A8EE9F8D9BFD}"/>
                    </a:ext>
                  </a:extLst>
                </p:cNvPr>
                <p:cNvSpPr/>
                <p:nvPr/>
              </p:nvSpPr>
              <p:spPr>
                <a:xfrm>
                  <a:off x="3113563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Cube 786">
                  <a:extLst>
                    <a:ext uri="{FF2B5EF4-FFF2-40B4-BE49-F238E27FC236}">
                      <a16:creationId xmlns:a16="http://schemas.microsoft.com/office/drawing/2014/main" id="{3FC3D32C-2C54-076F-2536-140F0B8E8D30}"/>
                    </a:ext>
                  </a:extLst>
                </p:cNvPr>
                <p:cNvSpPr/>
                <p:nvPr/>
              </p:nvSpPr>
              <p:spPr>
                <a:xfrm>
                  <a:off x="3221798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Cube 787">
                  <a:extLst>
                    <a:ext uri="{FF2B5EF4-FFF2-40B4-BE49-F238E27FC236}">
                      <a16:creationId xmlns:a16="http://schemas.microsoft.com/office/drawing/2014/main" id="{75A6E7D0-906B-4012-F212-4589C8443B5A}"/>
                    </a:ext>
                  </a:extLst>
                </p:cNvPr>
                <p:cNvSpPr/>
                <p:nvPr/>
              </p:nvSpPr>
              <p:spPr>
                <a:xfrm>
                  <a:off x="2892490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Cube 788">
                  <a:extLst>
                    <a:ext uri="{FF2B5EF4-FFF2-40B4-BE49-F238E27FC236}">
                      <a16:creationId xmlns:a16="http://schemas.microsoft.com/office/drawing/2014/main" id="{22CD1F2D-450D-E2DA-409B-7B48D7901C63}"/>
                    </a:ext>
                  </a:extLst>
                </p:cNvPr>
                <p:cNvSpPr/>
                <p:nvPr/>
              </p:nvSpPr>
              <p:spPr>
                <a:xfrm>
                  <a:off x="3000725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Cube 789">
                  <a:extLst>
                    <a:ext uri="{FF2B5EF4-FFF2-40B4-BE49-F238E27FC236}">
                      <a16:creationId xmlns:a16="http://schemas.microsoft.com/office/drawing/2014/main" id="{BD5C5E63-2F5D-679F-ED0F-EBD6DE77869D}"/>
                    </a:ext>
                  </a:extLst>
                </p:cNvPr>
                <p:cNvSpPr/>
                <p:nvPr/>
              </p:nvSpPr>
              <p:spPr>
                <a:xfrm>
                  <a:off x="3113563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Cube 790">
                  <a:extLst>
                    <a:ext uri="{FF2B5EF4-FFF2-40B4-BE49-F238E27FC236}">
                      <a16:creationId xmlns:a16="http://schemas.microsoft.com/office/drawing/2014/main" id="{C95071B4-7FD8-3FAA-564B-E9D3C721B63A}"/>
                    </a:ext>
                  </a:extLst>
                </p:cNvPr>
                <p:cNvSpPr/>
                <p:nvPr/>
              </p:nvSpPr>
              <p:spPr>
                <a:xfrm>
                  <a:off x="3221798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Cube 791">
                  <a:extLst>
                    <a:ext uri="{FF2B5EF4-FFF2-40B4-BE49-F238E27FC236}">
                      <a16:creationId xmlns:a16="http://schemas.microsoft.com/office/drawing/2014/main" id="{5EBA8A6C-466A-49B3-D978-E4BB52FD409F}"/>
                    </a:ext>
                  </a:extLst>
                </p:cNvPr>
                <p:cNvSpPr/>
                <p:nvPr/>
              </p:nvSpPr>
              <p:spPr>
                <a:xfrm>
                  <a:off x="2892490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Cube 792">
                  <a:extLst>
                    <a:ext uri="{FF2B5EF4-FFF2-40B4-BE49-F238E27FC236}">
                      <a16:creationId xmlns:a16="http://schemas.microsoft.com/office/drawing/2014/main" id="{5778CE09-2125-323A-F7A0-9C17F5E022E9}"/>
                    </a:ext>
                  </a:extLst>
                </p:cNvPr>
                <p:cNvSpPr/>
                <p:nvPr/>
              </p:nvSpPr>
              <p:spPr>
                <a:xfrm>
                  <a:off x="3000725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Cube 793">
                  <a:extLst>
                    <a:ext uri="{FF2B5EF4-FFF2-40B4-BE49-F238E27FC236}">
                      <a16:creationId xmlns:a16="http://schemas.microsoft.com/office/drawing/2014/main" id="{316340E9-7295-70E7-DF49-5AEEBFC0A633}"/>
                    </a:ext>
                  </a:extLst>
                </p:cNvPr>
                <p:cNvSpPr/>
                <p:nvPr/>
              </p:nvSpPr>
              <p:spPr>
                <a:xfrm>
                  <a:off x="3113563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Cube 794">
                  <a:extLst>
                    <a:ext uri="{FF2B5EF4-FFF2-40B4-BE49-F238E27FC236}">
                      <a16:creationId xmlns:a16="http://schemas.microsoft.com/office/drawing/2014/main" id="{C9DF0DB1-D897-E306-3409-6C22463FBC53}"/>
                    </a:ext>
                  </a:extLst>
                </p:cNvPr>
                <p:cNvSpPr/>
                <p:nvPr/>
              </p:nvSpPr>
              <p:spPr>
                <a:xfrm>
                  <a:off x="3221798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Cube 795">
                  <a:extLst>
                    <a:ext uri="{FF2B5EF4-FFF2-40B4-BE49-F238E27FC236}">
                      <a16:creationId xmlns:a16="http://schemas.microsoft.com/office/drawing/2014/main" id="{603C9AB5-0651-4900-6A7E-5D8C7213FCE0}"/>
                    </a:ext>
                  </a:extLst>
                </p:cNvPr>
                <p:cNvSpPr/>
                <p:nvPr/>
              </p:nvSpPr>
              <p:spPr>
                <a:xfrm>
                  <a:off x="2856295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Cube 796">
                  <a:extLst>
                    <a:ext uri="{FF2B5EF4-FFF2-40B4-BE49-F238E27FC236}">
                      <a16:creationId xmlns:a16="http://schemas.microsoft.com/office/drawing/2014/main" id="{F8036D11-EF62-A106-12C0-EA1D5BA5770B}"/>
                    </a:ext>
                  </a:extLst>
                </p:cNvPr>
                <p:cNvSpPr/>
                <p:nvPr/>
              </p:nvSpPr>
              <p:spPr>
                <a:xfrm>
                  <a:off x="2964530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Cube 797">
                  <a:extLst>
                    <a:ext uri="{FF2B5EF4-FFF2-40B4-BE49-F238E27FC236}">
                      <a16:creationId xmlns:a16="http://schemas.microsoft.com/office/drawing/2014/main" id="{52C9D630-BA4F-3531-F241-C2DEBB504F51}"/>
                    </a:ext>
                  </a:extLst>
                </p:cNvPr>
                <p:cNvSpPr/>
                <p:nvPr/>
              </p:nvSpPr>
              <p:spPr>
                <a:xfrm>
                  <a:off x="3077368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Cube 798">
                  <a:extLst>
                    <a:ext uri="{FF2B5EF4-FFF2-40B4-BE49-F238E27FC236}">
                      <a16:creationId xmlns:a16="http://schemas.microsoft.com/office/drawing/2014/main" id="{854D24C7-14EE-B543-453D-0C5B7F2271CA}"/>
                    </a:ext>
                  </a:extLst>
                </p:cNvPr>
                <p:cNvSpPr/>
                <p:nvPr/>
              </p:nvSpPr>
              <p:spPr>
                <a:xfrm>
                  <a:off x="3185603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Cube 799">
                  <a:extLst>
                    <a:ext uri="{FF2B5EF4-FFF2-40B4-BE49-F238E27FC236}">
                      <a16:creationId xmlns:a16="http://schemas.microsoft.com/office/drawing/2014/main" id="{03B1A7CD-4938-5E8F-C864-D7CC550A6A46}"/>
                    </a:ext>
                  </a:extLst>
                </p:cNvPr>
                <p:cNvSpPr/>
                <p:nvPr/>
              </p:nvSpPr>
              <p:spPr>
                <a:xfrm>
                  <a:off x="2856295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Cube 800">
                  <a:extLst>
                    <a:ext uri="{FF2B5EF4-FFF2-40B4-BE49-F238E27FC236}">
                      <a16:creationId xmlns:a16="http://schemas.microsoft.com/office/drawing/2014/main" id="{A7F8E939-2A38-B866-BEB5-33D409D95C05}"/>
                    </a:ext>
                  </a:extLst>
                </p:cNvPr>
                <p:cNvSpPr/>
                <p:nvPr/>
              </p:nvSpPr>
              <p:spPr>
                <a:xfrm>
                  <a:off x="2964530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Cube 801">
                  <a:extLst>
                    <a:ext uri="{FF2B5EF4-FFF2-40B4-BE49-F238E27FC236}">
                      <a16:creationId xmlns:a16="http://schemas.microsoft.com/office/drawing/2014/main" id="{2AAD3116-B8D5-1BF0-D640-8B1D967A73D9}"/>
                    </a:ext>
                  </a:extLst>
                </p:cNvPr>
                <p:cNvSpPr/>
                <p:nvPr/>
              </p:nvSpPr>
              <p:spPr>
                <a:xfrm>
                  <a:off x="3077368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Cube 802">
                  <a:extLst>
                    <a:ext uri="{FF2B5EF4-FFF2-40B4-BE49-F238E27FC236}">
                      <a16:creationId xmlns:a16="http://schemas.microsoft.com/office/drawing/2014/main" id="{99873AA5-0B9E-DF69-C688-AFC9F49687CD}"/>
                    </a:ext>
                  </a:extLst>
                </p:cNvPr>
                <p:cNvSpPr/>
                <p:nvPr/>
              </p:nvSpPr>
              <p:spPr>
                <a:xfrm>
                  <a:off x="3185603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Cube 803">
                  <a:extLst>
                    <a:ext uri="{FF2B5EF4-FFF2-40B4-BE49-F238E27FC236}">
                      <a16:creationId xmlns:a16="http://schemas.microsoft.com/office/drawing/2014/main" id="{92347390-E495-BBC7-6758-000DA10ED660}"/>
                    </a:ext>
                  </a:extLst>
                </p:cNvPr>
                <p:cNvSpPr/>
                <p:nvPr/>
              </p:nvSpPr>
              <p:spPr>
                <a:xfrm>
                  <a:off x="2856295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Cube 804">
                  <a:extLst>
                    <a:ext uri="{FF2B5EF4-FFF2-40B4-BE49-F238E27FC236}">
                      <a16:creationId xmlns:a16="http://schemas.microsoft.com/office/drawing/2014/main" id="{C4826316-C673-D188-53CF-148B5C99BED5}"/>
                    </a:ext>
                  </a:extLst>
                </p:cNvPr>
                <p:cNvSpPr/>
                <p:nvPr/>
              </p:nvSpPr>
              <p:spPr>
                <a:xfrm>
                  <a:off x="2964530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Cube 805">
                  <a:extLst>
                    <a:ext uri="{FF2B5EF4-FFF2-40B4-BE49-F238E27FC236}">
                      <a16:creationId xmlns:a16="http://schemas.microsoft.com/office/drawing/2014/main" id="{FF281F68-05D4-90B4-A432-A9244B7B45CE}"/>
                    </a:ext>
                  </a:extLst>
                </p:cNvPr>
                <p:cNvSpPr/>
                <p:nvPr/>
              </p:nvSpPr>
              <p:spPr>
                <a:xfrm>
                  <a:off x="3077368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Cube 806">
                  <a:extLst>
                    <a:ext uri="{FF2B5EF4-FFF2-40B4-BE49-F238E27FC236}">
                      <a16:creationId xmlns:a16="http://schemas.microsoft.com/office/drawing/2014/main" id="{2D7FFAE0-3D4B-10F3-A30B-3A508393E820}"/>
                    </a:ext>
                  </a:extLst>
                </p:cNvPr>
                <p:cNvSpPr/>
                <p:nvPr/>
              </p:nvSpPr>
              <p:spPr>
                <a:xfrm>
                  <a:off x="3185603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Cube 807">
                  <a:extLst>
                    <a:ext uri="{FF2B5EF4-FFF2-40B4-BE49-F238E27FC236}">
                      <a16:creationId xmlns:a16="http://schemas.microsoft.com/office/drawing/2014/main" id="{A5E2D9D9-8401-D1A9-96F8-2B4A6C95503A}"/>
                    </a:ext>
                  </a:extLst>
                </p:cNvPr>
                <p:cNvSpPr/>
                <p:nvPr/>
              </p:nvSpPr>
              <p:spPr>
                <a:xfrm>
                  <a:off x="2816290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Cube 808">
                  <a:extLst>
                    <a:ext uri="{FF2B5EF4-FFF2-40B4-BE49-F238E27FC236}">
                      <a16:creationId xmlns:a16="http://schemas.microsoft.com/office/drawing/2014/main" id="{D1CB82B4-45F5-B00D-0616-12F68B687C57}"/>
                    </a:ext>
                  </a:extLst>
                </p:cNvPr>
                <p:cNvSpPr/>
                <p:nvPr/>
              </p:nvSpPr>
              <p:spPr>
                <a:xfrm>
                  <a:off x="2924525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Cube 809">
                  <a:extLst>
                    <a:ext uri="{FF2B5EF4-FFF2-40B4-BE49-F238E27FC236}">
                      <a16:creationId xmlns:a16="http://schemas.microsoft.com/office/drawing/2014/main" id="{9F7BC875-4D89-F0D1-419F-88A0C047E8B7}"/>
                    </a:ext>
                  </a:extLst>
                </p:cNvPr>
                <p:cNvSpPr/>
                <p:nvPr/>
              </p:nvSpPr>
              <p:spPr>
                <a:xfrm>
                  <a:off x="3037363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Cube 810">
                  <a:extLst>
                    <a:ext uri="{FF2B5EF4-FFF2-40B4-BE49-F238E27FC236}">
                      <a16:creationId xmlns:a16="http://schemas.microsoft.com/office/drawing/2014/main" id="{4BC1F4EA-3E65-DD50-1787-E26ACB5C44DE}"/>
                    </a:ext>
                  </a:extLst>
                </p:cNvPr>
                <p:cNvSpPr/>
                <p:nvPr/>
              </p:nvSpPr>
              <p:spPr>
                <a:xfrm>
                  <a:off x="3145598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Cube 811">
                  <a:extLst>
                    <a:ext uri="{FF2B5EF4-FFF2-40B4-BE49-F238E27FC236}">
                      <a16:creationId xmlns:a16="http://schemas.microsoft.com/office/drawing/2014/main" id="{272FA387-472D-B722-5FC2-4A02662FF0CF}"/>
                    </a:ext>
                  </a:extLst>
                </p:cNvPr>
                <p:cNvSpPr/>
                <p:nvPr/>
              </p:nvSpPr>
              <p:spPr>
                <a:xfrm>
                  <a:off x="2816290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Cube 812">
                  <a:extLst>
                    <a:ext uri="{FF2B5EF4-FFF2-40B4-BE49-F238E27FC236}">
                      <a16:creationId xmlns:a16="http://schemas.microsoft.com/office/drawing/2014/main" id="{FC298DD9-BE69-C007-5077-A6F9A6FB8F0F}"/>
                    </a:ext>
                  </a:extLst>
                </p:cNvPr>
                <p:cNvSpPr/>
                <p:nvPr/>
              </p:nvSpPr>
              <p:spPr>
                <a:xfrm>
                  <a:off x="2924525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Cube 813">
                  <a:extLst>
                    <a:ext uri="{FF2B5EF4-FFF2-40B4-BE49-F238E27FC236}">
                      <a16:creationId xmlns:a16="http://schemas.microsoft.com/office/drawing/2014/main" id="{C84BC378-23D0-73E3-9EDD-6DEA53CE8DFD}"/>
                    </a:ext>
                  </a:extLst>
                </p:cNvPr>
                <p:cNvSpPr/>
                <p:nvPr/>
              </p:nvSpPr>
              <p:spPr>
                <a:xfrm>
                  <a:off x="3037363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Cube 814">
                  <a:extLst>
                    <a:ext uri="{FF2B5EF4-FFF2-40B4-BE49-F238E27FC236}">
                      <a16:creationId xmlns:a16="http://schemas.microsoft.com/office/drawing/2014/main" id="{52704AE5-532B-D720-9086-194BBE8170B1}"/>
                    </a:ext>
                  </a:extLst>
                </p:cNvPr>
                <p:cNvSpPr/>
                <p:nvPr/>
              </p:nvSpPr>
              <p:spPr>
                <a:xfrm>
                  <a:off x="3145598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Cube 815">
                  <a:extLst>
                    <a:ext uri="{FF2B5EF4-FFF2-40B4-BE49-F238E27FC236}">
                      <a16:creationId xmlns:a16="http://schemas.microsoft.com/office/drawing/2014/main" id="{6463D443-E44C-794C-2699-F1EE2918C4A9}"/>
                    </a:ext>
                  </a:extLst>
                </p:cNvPr>
                <p:cNvSpPr/>
                <p:nvPr/>
              </p:nvSpPr>
              <p:spPr>
                <a:xfrm>
                  <a:off x="2816290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Cube 816">
                  <a:extLst>
                    <a:ext uri="{FF2B5EF4-FFF2-40B4-BE49-F238E27FC236}">
                      <a16:creationId xmlns:a16="http://schemas.microsoft.com/office/drawing/2014/main" id="{D531EA86-EAAF-0F34-9FBF-E6C1FC682984}"/>
                    </a:ext>
                  </a:extLst>
                </p:cNvPr>
                <p:cNvSpPr/>
                <p:nvPr/>
              </p:nvSpPr>
              <p:spPr>
                <a:xfrm>
                  <a:off x="2924525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Cube 817">
                  <a:extLst>
                    <a:ext uri="{FF2B5EF4-FFF2-40B4-BE49-F238E27FC236}">
                      <a16:creationId xmlns:a16="http://schemas.microsoft.com/office/drawing/2014/main" id="{4C8FBDC5-66B2-BBF6-EA38-C1CE6E55B7B3}"/>
                    </a:ext>
                  </a:extLst>
                </p:cNvPr>
                <p:cNvSpPr/>
                <p:nvPr/>
              </p:nvSpPr>
              <p:spPr>
                <a:xfrm>
                  <a:off x="3037363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Cube 818">
                  <a:extLst>
                    <a:ext uri="{FF2B5EF4-FFF2-40B4-BE49-F238E27FC236}">
                      <a16:creationId xmlns:a16="http://schemas.microsoft.com/office/drawing/2014/main" id="{F8FEC7E1-4A4F-4B33-4F68-D5999DDF9D61}"/>
                    </a:ext>
                  </a:extLst>
                </p:cNvPr>
                <p:cNvSpPr/>
                <p:nvPr/>
              </p:nvSpPr>
              <p:spPr>
                <a:xfrm>
                  <a:off x="3145598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5" name="Group 634">
                <a:extLst>
                  <a:ext uri="{FF2B5EF4-FFF2-40B4-BE49-F238E27FC236}">
                    <a16:creationId xmlns:a16="http://schemas.microsoft.com/office/drawing/2014/main" id="{3574E433-A83A-C253-4218-7EB777ECDD51}"/>
                  </a:ext>
                </a:extLst>
              </p:cNvPr>
              <p:cNvGrpSpPr/>
              <p:nvPr/>
            </p:nvGrpSpPr>
            <p:grpSpPr>
              <a:xfrm>
                <a:off x="5082066" y="2191971"/>
                <a:ext cx="561018" cy="491938"/>
                <a:chOff x="2816290" y="1739073"/>
                <a:chExt cx="561018" cy="491938"/>
              </a:xfrm>
            </p:grpSpPr>
            <p:sp>
              <p:nvSpPr>
                <p:cNvPr id="748" name="Cube 747">
                  <a:extLst>
                    <a:ext uri="{FF2B5EF4-FFF2-40B4-BE49-F238E27FC236}">
                      <a16:creationId xmlns:a16="http://schemas.microsoft.com/office/drawing/2014/main" id="{39A22ED1-6EB3-AA44-9075-4882A801F11A}"/>
                    </a:ext>
                  </a:extLst>
                </p:cNvPr>
                <p:cNvSpPr/>
                <p:nvPr/>
              </p:nvSpPr>
              <p:spPr>
                <a:xfrm>
                  <a:off x="2892490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Cube 748">
                  <a:extLst>
                    <a:ext uri="{FF2B5EF4-FFF2-40B4-BE49-F238E27FC236}">
                      <a16:creationId xmlns:a16="http://schemas.microsoft.com/office/drawing/2014/main" id="{A438CF08-40CD-0159-D238-5F3693D3760D}"/>
                    </a:ext>
                  </a:extLst>
                </p:cNvPr>
                <p:cNvSpPr/>
                <p:nvPr/>
              </p:nvSpPr>
              <p:spPr>
                <a:xfrm>
                  <a:off x="3000725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Cube 749">
                  <a:extLst>
                    <a:ext uri="{FF2B5EF4-FFF2-40B4-BE49-F238E27FC236}">
                      <a16:creationId xmlns:a16="http://schemas.microsoft.com/office/drawing/2014/main" id="{E4F65DE2-2BC0-3289-5F03-01DCBA83C481}"/>
                    </a:ext>
                  </a:extLst>
                </p:cNvPr>
                <p:cNvSpPr/>
                <p:nvPr/>
              </p:nvSpPr>
              <p:spPr>
                <a:xfrm>
                  <a:off x="3113563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Cube 750">
                  <a:extLst>
                    <a:ext uri="{FF2B5EF4-FFF2-40B4-BE49-F238E27FC236}">
                      <a16:creationId xmlns:a16="http://schemas.microsoft.com/office/drawing/2014/main" id="{247C78D7-FCCA-3EBE-98CC-6D607BB69FDA}"/>
                    </a:ext>
                  </a:extLst>
                </p:cNvPr>
                <p:cNvSpPr/>
                <p:nvPr/>
              </p:nvSpPr>
              <p:spPr>
                <a:xfrm>
                  <a:off x="3221798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Cube 751">
                  <a:extLst>
                    <a:ext uri="{FF2B5EF4-FFF2-40B4-BE49-F238E27FC236}">
                      <a16:creationId xmlns:a16="http://schemas.microsoft.com/office/drawing/2014/main" id="{DA97AA96-82BF-C725-972C-D9E19755A422}"/>
                    </a:ext>
                  </a:extLst>
                </p:cNvPr>
                <p:cNvSpPr/>
                <p:nvPr/>
              </p:nvSpPr>
              <p:spPr>
                <a:xfrm>
                  <a:off x="2892490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Cube 752">
                  <a:extLst>
                    <a:ext uri="{FF2B5EF4-FFF2-40B4-BE49-F238E27FC236}">
                      <a16:creationId xmlns:a16="http://schemas.microsoft.com/office/drawing/2014/main" id="{E9B2A294-2D3B-7335-E35E-328388F1F4DF}"/>
                    </a:ext>
                  </a:extLst>
                </p:cNvPr>
                <p:cNvSpPr/>
                <p:nvPr/>
              </p:nvSpPr>
              <p:spPr>
                <a:xfrm>
                  <a:off x="3000725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Cube 753">
                  <a:extLst>
                    <a:ext uri="{FF2B5EF4-FFF2-40B4-BE49-F238E27FC236}">
                      <a16:creationId xmlns:a16="http://schemas.microsoft.com/office/drawing/2014/main" id="{80DE95BD-FC13-CAC3-062B-4FDE22225F9C}"/>
                    </a:ext>
                  </a:extLst>
                </p:cNvPr>
                <p:cNvSpPr/>
                <p:nvPr/>
              </p:nvSpPr>
              <p:spPr>
                <a:xfrm>
                  <a:off x="3113563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Cube 754">
                  <a:extLst>
                    <a:ext uri="{FF2B5EF4-FFF2-40B4-BE49-F238E27FC236}">
                      <a16:creationId xmlns:a16="http://schemas.microsoft.com/office/drawing/2014/main" id="{17AE36B7-5262-ACE8-3EC8-5360D97E36AB}"/>
                    </a:ext>
                  </a:extLst>
                </p:cNvPr>
                <p:cNvSpPr/>
                <p:nvPr/>
              </p:nvSpPr>
              <p:spPr>
                <a:xfrm>
                  <a:off x="3221798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Cube 755">
                  <a:extLst>
                    <a:ext uri="{FF2B5EF4-FFF2-40B4-BE49-F238E27FC236}">
                      <a16:creationId xmlns:a16="http://schemas.microsoft.com/office/drawing/2014/main" id="{6DA9A71F-1BB2-156D-ACE3-FBC376153C3C}"/>
                    </a:ext>
                  </a:extLst>
                </p:cNvPr>
                <p:cNvSpPr/>
                <p:nvPr/>
              </p:nvSpPr>
              <p:spPr>
                <a:xfrm>
                  <a:off x="2892490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Cube 756">
                  <a:extLst>
                    <a:ext uri="{FF2B5EF4-FFF2-40B4-BE49-F238E27FC236}">
                      <a16:creationId xmlns:a16="http://schemas.microsoft.com/office/drawing/2014/main" id="{B027090E-E69E-F3A4-B614-6FC307D922AC}"/>
                    </a:ext>
                  </a:extLst>
                </p:cNvPr>
                <p:cNvSpPr/>
                <p:nvPr/>
              </p:nvSpPr>
              <p:spPr>
                <a:xfrm>
                  <a:off x="3000725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Cube 757">
                  <a:extLst>
                    <a:ext uri="{FF2B5EF4-FFF2-40B4-BE49-F238E27FC236}">
                      <a16:creationId xmlns:a16="http://schemas.microsoft.com/office/drawing/2014/main" id="{7264D629-243E-E03C-0420-FF4B2D786572}"/>
                    </a:ext>
                  </a:extLst>
                </p:cNvPr>
                <p:cNvSpPr/>
                <p:nvPr/>
              </p:nvSpPr>
              <p:spPr>
                <a:xfrm>
                  <a:off x="3113563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Cube 758">
                  <a:extLst>
                    <a:ext uri="{FF2B5EF4-FFF2-40B4-BE49-F238E27FC236}">
                      <a16:creationId xmlns:a16="http://schemas.microsoft.com/office/drawing/2014/main" id="{A1CAE293-7113-D16C-6F0B-8F191B9C4B37}"/>
                    </a:ext>
                  </a:extLst>
                </p:cNvPr>
                <p:cNvSpPr/>
                <p:nvPr/>
              </p:nvSpPr>
              <p:spPr>
                <a:xfrm>
                  <a:off x="3221798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Cube 759">
                  <a:extLst>
                    <a:ext uri="{FF2B5EF4-FFF2-40B4-BE49-F238E27FC236}">
                      <a16:creationId xmlns:a16="http://schemas.microsoft.com/office/drawing/2014/main" id="{8F518EAF-1408-FA3E-E793-AD263E9B6981}"/>
                    </a:ext>
                  </a:extLst>
                </p:cNvPr>
                <p:cNvSpPr/>
                <p:nvPr/>
              </p:nvSpPr>
              <p:spPr>
                <a:xfrm>
                  <a:off x="2856295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Cube 760">
                  <a:extLst>
                    <a:ext uri="{FF2B5EF4-FFF2-40B4-BE49-F238E27FC236}">
                      <a16:creationId xmlns:a16="http://schemas.microsoft.com/office/drawing/2014/main" id="{E506C256-5185-9796-AFBC-E2AAD932D1A0}"/>
                    </a:ext>
                  </a:extLst>
                </p:cNvPr>
                <p:cNvSpPr/>
                <p:nvPr/>
              </p:nvSpPr>
              <p:spPr>
                <a:xfrm>
                  <a:off x="2964530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Cube 761">
                  <a:extLst>
                    <a:ext uri="{FF2B5EF4-FFF2-40B4-BE49-F238E27FC236}">
                      <a16:creationId xmlns:a16="http://schemas.microsoft.com/office/drawing/2014/main" id="{3A692CF9-7204-A269-DD98-0D17D4AAD1BA}"/>
                    </a:ext>
                  </a:extLst>
                </p:cNvPr>
                <p:cNvSpPr/>
                <p:nvPr/>
              </p:nvSpPr>
              <p:spPr>
                <a:xfrm>
                  <a:off x="3077368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Cube 762">
                  <a:extLst>
                    <a:ext uri="{FF2B5EF4-FFF2-40B4-BE49-F238E27FC236}">
                      <a16:creationId xmlns:a16="http://schemas.microsoft.com/office/drawing/2014/main" id="{567ED92F-81A1-3837-D5DA-6A6EB1A97CC4}"/>
                    </a:ext>
                  </a:extLst>
                </p:cNvPr>
                <p:cNvSpPr/>
                <p:nvPr/>
              </p:nvSpPr>
              <p:spPr>
                <a:xfrm>
                  <a:off x="3185603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Cube 763">
                  <a:extLst>
                    <a:ext uri="{FF2B5EF4-FFF2-40B4-BE49-F238E27FC236}">
                      <a16:creationId xmlns:a16="http://schemas.microsoft.com/office/drawing/2014/main" id="{D9926253-5602-0D1A-A5ED-201EFDEEF00C}"/>
                    </a:ext>
                  </a:extLst>
                </p:cNvPr>
                <p:cNvSpPr/>
                <p:nvPr/>
              </p:nvSpPr>
              <p:spPr>
                <a:xfrm>
                  <a:off x="2856295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Cube 764">
                  <a:extLst>
                    <a:ext uri="{FF2B5EF4-FFF2-40B4-BE49-F238E27FC236}">
                      <a16:creationId xmlns:a16="http://schemas.microsoft.com/office/drawing/2014/main" id="{5077BFC8-E84E-0842-AD6C-96DAB05A0D49}"/>
                    </a:ext>
                  </a:extLst>
                </p:cNvPr>
                <p:cNvSpPr/>
                <p:nvPr/>
              </p:nvSpPr>
              <p:spPr>
                <a:xfrm>
                  <a:off x="2964530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Cube 765">
                  <a:extLst>
                    <a:ext uri="{FF2B5EF4-FFF2-40B4-BE49-F238E27FC236}">
                      <a16:creationId xmlns:a16="http://schemas.microsoft.com/office/drawing/2014/main" id="{D72F857C-8C09-D78E-A1FE-AF29740D9F15}"/>
                    </a:ext>
                  </a:extLst>
                </p:cNvPr>
                <p:cNvSpPr/>
                <p:nvPr/>
              </p:nvSpPr>
              <p:spPr>
                <a:xfrm>
                  <a:off x="3077368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Cube 766">
                  <a:extLst>
                    <a:ext uri="{FF2B5EF4-FFF2-40B4-BE49-F238E27FC236}">
                      <a16:creationId xmlns:a16="http://schemas.microsoft.com/office/drawing/2014/main" id="{F96E5FCD-6733-CB48-C936-9FE7E28BC9E0}"/>
                    </a:ext>
                  </a:extLst>
                </p:cNvPr>
                <p:cNvSpPr/>
                <p:nvPr/>
              </p:nvSpPr>
              <p:spPr>
                <a:xfrm>
                  <a:off x="3185603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Cube 767">
                  <a:extLst>
                    <a:ext uri="{FF2B5EF4-FFF2-40B4-BE49-F238E27FC236}">
                      <a16:creationId xmlns:a16="http://schemas.microsoft.com/office/drawing/2014/main" id="{5A7EB80A-8833-87A3-0026-B0CB7519DDB3}"/>
                    </a:ext>
                  </a:extLst>
                </p:cNvPr>
                <p:cNvSpPr/>
                <p:nvPr/>
              </p:nvSpPr>
              <p:spPr>
                <a:xfrm>
                  <a:off x="2856295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Cube 768">
                  <a:extLst>
                    <a:ext uri="{FF2B5EF4-FFF2-40B4-BE49-F238E27FC236}">
                      <a16:creationId xmlns:a16="http://schemas.microsoft.com/office/drawing/2014/main" id="{2D9FFAC8-2344-3318-20A9-B2DE595DB179}"/>
                    </a:ext>
                  </a:extLst>
                </p:cNvPr>
                <p:cNvSpPr/>
                <p:nvPr/>
              </p:nvSpPr>
              <p:spPr>
                <a:xfrm>
                  <a:off x="2964530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Cube 769">
                  <a:extLst>
                    <a:ext uri="{FF2B5EF4-FFF2-40B4-BE49-F238E27FC236}">
                      <a16:creationId xmlns:a16="http://schemas.microsoft.com/office/drawing/2014/main" id="{04767B1E-0654-0F58-14E8-FF9289D6E153}"/>
                    </a:ext>
                  </a:extLst>
                </p:cNvPr>
                <p:cNvSpPr/>
                <p:nvPr/>
              </p:nvSpPr>
              <p:spPr>
                <a:xfrm>
                  <a:off x="3077368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Cube 770">
                  <a:extLst>
                    <a:ext uri="{FF2B5EF4-FFF2-40B4-BE49-F238E27FC236}">
                      <a16:creationId xmlns:a16="http://schemas.microsoft.com/office/drawing/2014/main" id="{EA173ACA-5D88-C02F-57A6-B62CA6E6D4CA}"/>
                    </a:ext>
                  </a:extLst>
                </p:cNvPr>
                <p:cNvSpPr/>
                <p:nvPr/>
              </p:nvSpPr>
              <p:spPr>
                <a:xfrm>
                  <a:off x="3185603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Cube 771">
                  <a:extLst>
                    <a:ext uri="{FF2B5EF4-FFF2-40B4-BE49-F238E27FC236}">
                      <a16:creationId xmlns:a16="http://schemas.microsoft.com/office/drawing/2014/main" id="{D00EED8E-3CE8-12D9-F2AB-E9B3013CF70F}"/>
                    </a:ext>
                  </a:extLst>
                </p:cNvPr>
                <p:cNvSpPr/>
                <p:nvPr/>
              </p:nvSpPr>
              <p:spPr>
                <a:xfrm>
                  <a:off x="2816290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Cube 772">
                  <a:extLst>
                    <a:ext uri="{FF2B5EF4-FFF2-40B4-BE49-F238E27FC236}">
                      <a16:creationId xmlns:a16="http://schemas.microsoft.com/office/drawing/2014/main" id="{3AAB3080-20F4-2CFD-8CA2-29E2777D3336}"/>
                    </a:ext>
                  </a:extLst>
                </p:cNvPr>
                <p:cNvSpPr/>
                <p:nvPr/>
              </p:nvSpPr>
              <p:spPr>
                <a:xfrm>
                  <a:off x="2924525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Cube 773">
                  <a:extLst>
                    <a:ext uri="{FF2B5EF4-FFF2-40B4-BE49-F238E27FC236}">
                      <a16:creationId xmlns:a16="http://schemas.microsoft.com/office/drawing/2014/main" id="{901E7620-2889-5D8C-54F2-B4398B793AF8}"/>
                    </a:ext>
                  </a:extLst>
                </p:cNvPr>
                <p:cNvSpPr/>
                <p:nvPr/>
              </p:nvSpPr>
              <p:spPr>
                <a:xfrm>
                  <a:off x="3037363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Cube 774">
                  <a:extLst>
                    <a:ext uri="{FF2B5EF4-FFF2-40B4-BE49-F238E27FC236}">
                      <a16:creationId xmlns:a16="http://schemas.microsoft.com/office/drawing/2014/main" id="{F6381DC3-4EE2-C8BF-44A1-27213FA92EBA}"/>
                    </a:ext>
                  </a:extLst>
                </p:cNvPr>
                <p:cNvSpPr/>
                <p:nvPr/>
              </p:nvSpPr>
              <p:spPr>
                <a:xfrm>
                  <a:off x="3145598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Cube 775">
                  <a:extLst>
                    <a:ext uri="{FF2B5EF4-FFF2-40B4-BE49-F238E27FC236}">
                      <a16:creationId xmlns:a16="http://schemas.microsoft.com/office/drawing/2014/main" id="{09976B16-C25A-7ADC-78FF-B68FDF59FB97}"/>
                    </a:ext>
                  </a:extLst>
                </p:cNvPr>
                <p:cNvSpPr/>
                <p:nvPr/>
              </p:nvSpPr>
              <p:spPr>
                <a:xfrm>
                  <a:off x="2816290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Cube 776">
                  <a:extLst>
                    <a:ext uri="{FF2B5EF4-FFF2-40B4-BE49-F238E27FC236}">
                      <a16:creationId xmlns:a16="http://schemas.microsoft.com/office/drawing/2014/main" id="{565CD1A1-7C6A-0932-3BC4-2710B178E363}"/>
                    </a:ext>
                  </a:extLst>
                </p:cNvPr>
                <p:cNvSpPr/>
                <p:nvPr/>
              </p:nvSpPr>
              <p:spPr>
                <a:xfrm>
                  <a:off x="2924525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Cube 777">
                  <a:extLst>
                    <a:ext uri="{FF2B5EF4-FFF2-40B4-BE49-F238E27FC236}">
                      <a16:creationId xmlns:a16="http://schemas.microsoft.com/office/drawing/2014/main" id="{933E60EE-92D9-4E66-B1A2-C4704CBBD564}"/>
                    </a:ext>
                  </a:extLst>
                </p:cNvPr>
                <p:cNvSpPr/>
                <p:nvPr/>
              </p:nvSpPr>
              <p:spPr>
                <a:xfrm>
                  <a:off x="3037363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Cube 778">
                  <a:extLst>
                    <a:ext uri="{FF2B5EF4-FFF2-40B4-BE49-F238E27FC236}">
                      <a16:creationId xmlns:a16="http://schemas.microsoft.com/office/drawing/2014/main" id="{6D86D0C3-971C-62A9-BFF6-6FAD64580E3D}"/>
                    </a:ext>
                  </a:extLst>
                </p:cNvPr>
                <p:cNvSpPr/>
                <p:nvPr/>
              </p:nvSpPr>
              <p:spPr>
                <a:xfrm>
                  <a:off x="3145598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Cube 779">
                  <a:extLst>
                    <a:ext uri="{FF2B5EF4-FFF2-40B4-BE49-F238E27FC236}">
                      <a16:creationId xmlns:a16="http://schemas.microsoft.com/office/drawing/2014/main" id="{9B537EEF-97A1-7DE2-F68F-94666F96869C}"/>
                    </a:ext>
                  </a:extLst>
                </p:cNvPr>
                <p:cNvSpPr/>
                <p:nvPr/>
              </p:nvSpPr>
              <p:spPr>
                <a:xfrm>
                  <a:off x="2816290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Cube 780">
                  <a:extLst>
                    <a:ext uri="{FF2B5EF4-FFF2-40B4-BE49-F238E27FC236}">
                      <a16:creationId xmlns:a16="http://schemas.microsoft.com/office/drawing/2014/main" id="{20400633-F582-4B05-83AA-EB63FB482DB2}"/>
                    </a:ext>
                  </a:extLst>
                </p:cNvPr>
                <p:cNvSpPr/>
                <p:nvPr/>
              </p:nvSpPr>
              <p:spPr>
                <a:xfrm>
                  <a:off x="2924525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Cube 781">
                  <a:extLst>
                    <a:ext uri="{FF2B5EF4-FFF2-40B4-BE49-F238E27FC236}">
                      <a16:creationId xmlns:a16="http://schemas.microsoft.com/office/drawing/2014/main" id="{7065C141-C07F-A44A-99EB-4B07E51BCFC3}"/>
                    </a:ext>
                  </a:extLst>
                </p:cNvPr>
                <p:cNvSpPr/>
                <p:nvPr/>
              </p:nvSpPr>
              <p:spPr>
                <a:xfrm>
                  <a:off x="3037363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Cube 782">
                  <a:extLst>
                    <a:ext uri="{FF2B5EF4-FFF2-40B4-BE49-F238E27FC236}">
                      <a16:creationId xmlns:a16="http://schemas.microsoft.com/office/drawing/2014/main" id="{439EAA7D-6126-34DE-1B0B-FA4284D0B020}"/>
                    </a:ext>
                  </a:extLst>
                </p:cNvPr>
                <p:cNvSpPr/>
                <p:nvPr/>
              </p:nvSpPr>
              <p:spPr>
                <a:xfrm>
                  <a:off x="3145598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E3B3E0BD-188E-0345-7C1E-DA9A4E149A82}"/>
                  </a:ext>
                </a:extLst>
              </p:cNvPr>
              <p:cNvGrpSpPr/>
              <p:nvPr/>
            </p:nvGrpSpPr>
            <p:grpSpPr>
              <a:xfrm>
                <a:off x="5082066" y="1817316"/>
                <a:ext cx="561018" cy="491938"/>
                <a:chOff x="2816290" y="1739073"/>
                <a:chExt cx="561018" cy="491938"/>
              </a:xfrm>
            </p:grpSpPr>
            <p:sp>
              <p:nvSpPr>
                <p:cNvPr id="712" name="Cube 711">
                  <a:extLst>
                    <a:ext uri="{FF2B5EF4-FFF2-40B4-BE49-F238E27FC236}">
                      <a16:creationId xmlns:a16="http://schemas.microsoft.com/office/drawing/2014/main" id="{56A370E1-A272-0E6F-AF4C-BF28FB744783}"/>
                    </a:ext>
                  </a:extLst>
                </p:cNvPr>
                <p:cNvSpPr/>
                <p:nvPr/>
              </p:nvSpPr>
              <p:spPr>
                <a:xfrm>
                  <a:off x="2892490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Cube 712">
                  <a:extLst>
                    <a:ext uri="{FF2B5EF4-FFF2-40B4-BE49-F238E27FC236}">
                      <a16:creationId xmlns:a16="http://schemas.microsoft.com/office/drawing/2014/main" id="{8228564C-7FAF-127A-7298-EE04B62E6D9D}"/>
                    </a:ext>
                  </a:extLst>
                </p:cNvPr>
                <p:cNvSpPr/>
                <p:nvPr/>
              </p:nvSpPr>
              <p:spPr>
                <a:xfrm>
                  <a:off x="3000725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Cube 713">
                  <a:extLst>
                    <a:ext uri="{FF2B5EF4-FFF2-40B4-BE49-F238E27FC236}">
                      <a16:creationId xmlns:a16="http://schemas.microsoft.com/office/drawing/2014/main" id="{9D276C56-4C66-3B5D-34F7-E06A2C5B08CC}"/>
                    </a:ext>
                  </a:extLst>
                </p:cNvPr>
                <p:cNvSpPr/>
                <p:nvPr/>
              </p:nvSpPr>
              <p:spPr>
                <a:xfrm>
                  <a:off x="3113563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Cube 714">
                  <a:extLst>
                    <a:ext uri="{FF2B5EF4-FFF2-40B4-BE49-F238E27FC236}">
                      <a16:creationId xmlns:a16="http://schemas.microsoft.com/office/drawing/2014/main" id="{47A4F12E-B3F4-7F90-B061-134DCDE0389E}"/>
                    </a:ext>
                  </a:extLst>
                </p:cNvPr>
                <p:cNvSpPr/>
                <p:nvPr/>
              </p:nvSpPr>
              <p:spPr>
                <a:xfrm>
                  <a:off x="3221798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Cube 715">
                  <a:extLst>
                    <a:ext uri="{FF2B5EF4-FFF2-40B4-BE49-F238E27FC236}">
                      <a16:creationId xmlns:a16="http://schemas.microsoft.com/office/drawing/2014/main" id="{C6A983BF-3060-6CF1-C1B0-A87C0B1B0AA4}"/>
                    </a:ext>
                  </a:extLst>
                </p:cNvPr>
                <p:cNvSpPr/>
                <p:nvPr/>
              </p:nvSpPr>
              <p:spPr>
                <a:xfrm>
                  <a:off x="2892490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Cube 716">
                  <a:extLst>
                    <a:ext uri="{FF2B5EF4-FFF2-40B4-BE49-F238E27FC236}">
                      <a16:creationId xmlns:a16="http://schemas.microsoft.com/office/drawing/2014/main" id="{72CB463D-FCEF-A221-7CB4-821362FB66DF}"/>
                    </a:ext>
                  </a:extLst>
                </p:cNvPr>
                <p:cNvSpPr/>
                <p:nvPr/>
              </p:nvSpPr>
              <p:spPr>
                <a:xfrm>
                  <a:off x="3000725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Cube 717">
                  <a:extLst>
                    <a:ext uri="{FF2B5EF4-FFF2-40B4-BE49-F238E27FC236}">
                      <a16:creationId xmlns:a16="http://schemas.microsoft.com/office/drawing/2014/main" id="{D280B854-4832-9BB9-A8D1-13892A41F19C}"/>
                    </a:ext>
                  </a:extLst>
                </p:cNvPr>
                <p:cNvSpPr/>
                <p:nvPr/>
              </p:nvSpPr>
              <p:spPr>
                <a:xfrm>
                  <a:off x="3113563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Cube 718">
                  <a:extLst>
                    <a:ext uri="{FF2B5EF4-FFF2-40B4-BE49-F238E27FC236}">
                      <a16:creationId xmlns:a16="http://schemas.microsoft.com/office/drawing/2014/main" id="{B3D3B169-7211-4D5E-B51F-0DC132F9723A}"/>
                    </a:ext>
                  </a:extLst>
                </p:cNvPr>
                <p:cNvSpPr/>
                <p:nvPr/>
              </p:nvSpPr>
              <p:spPr>
                <a:xfrm>
                  <a:off x="3221798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Cube 719">
                  <a:extLst>
                    <a:ext uri="{FF2B5EF4-FFF2-40B4-BE49-F238E27FC236}">
                      <a16:creationId xmlns:a16="http://schemas.microsoft.com/office/drawing/2014/main" id="{AFC6A0C5-6AE4-9E7C-9289-CC4F8FD17C2B}"/>
                    </a:ext>
                  </a:extLst>
                </p:cNvPr>
                <p:cNvSpPr/>
                <p:nvPr/>
              </p:nvSpPr>
              <p:spPr>
                <a:xfrm>
                  <a:off x="2892490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Cube 720">
                  <a:extLst>
                    <a:ext uri="{FF2B5EF4-FFF2-40B4-BE49-F238E27FC236}">
                      <a16:creationId xmlns:a16="http://schemas.microsoft.com/office/drawing/2014/main" id="{10CA5696-B870-EBC8-5C61-B0AC584F9DEC}"/>
                    </a:ext>
                  </a:extLst>
                </p:cNvPr>
                <p:cNvSpPr/>
                <p:nvPr/>
              </p:nvSpPr>
              <p:spPr>
                <a:xfrm>
                  <a:off x="3000725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Cube 721">
                  <a:extLst>
                    <a:ext uri="{FF2B5EF4-FFF2-40B4-BE49-F238E27FC236}">
                      <a16:creationId xmlns:a16="http://schemas.microsoft.com/office/drawing/2014/main" id="{D4BBF7DD-C49A-2841-EAA0-026DE4F4D113}"/>
                    </a:ext>
                  </a:extLst>
                </p:cNvPr>
                <p:cNvSpPr/>
                <p:nvPr/>
              </p:nvSpPr>
              <p:spPr>
                <a:xfrm>
                  <a:off x="3113563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Cube 722">
                  <a:extLst>
                    <a:ext uri="{FF2B5EF4-FFF2-40B4-BE49-F238E27FC236}">
                      <a16:creationId xmlns:a16="http://schemas.microsoft.com/office/drawing/2014/main" id="{271E9D89-41DD-103F-F233-9ACF00E5162A}"/>
                    </a:ext>
                  </a:extLst>
                </p:cNvPr>
                <p:cNvSpPr/>
                <p:nvPr/>
              </p:nvSpPr>
              <p:spPr>
                <a:xfrm>
                  <a:off x="3221798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Cube 723">
                  <a:extLst>
                    <a:ext uri="{FF2B5EF4-FFF2-40B4-BE49-F238E27FC236}">
                      <a16:creationId xmlns:a16="http://schemas.microsoft.com/office/drawing/2014/main" id="{B2138F9C-BEDE-12B9-6CFE-DB540738F45C}"/>
                    </a:ext>
                  </a:extLst>
                </p:cNvPr>
                <p:cNvSpPr/>
                <p:nvPr/>
              </p:nvSpPr>
              <p:spPr>
                <a:xfrm>
                  <a:off x="2856295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Cube 724">
                  <a:extLst>
                    <a:ext uri="{FF2B5EF4-FFF2-40B4-BE49-F238E27FC236}">
                      <a16:creationId xmlns:a16="http://schemas.microsoft.com/office/drawing/2014/main" id="{BEE9A0FE-FC44-F2C6-369C-F80A072D7C86}"/>
                    </a:ext>
                  </a:extLst>
                </p:cNvPr>
                <p:cNvSpPr/>
                <p:nvPr/>
              </p:nvSpPr>
              <p:spPr>
                <a:xfrm>
                  <a:off x="2964530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Cube 725">
                  <a:extLst>
                    <a:ext uri="{FF2B5EF4-FFF2-40B4-BE49-F238E27FC236}">
                      <a16:creationId xmlns:a16="http://schemas.microsoft.com/office/drawing/2014/main" id="{F783C537-4E44-64DD-C994-0ED60338C1DE}"/>
                    </a:ext>
                  </a:extLst>
                </p:cNvPr>
                <p:cNvSpPr/>
                <p:nvPr/>
              </p:nvSpPr>
              <p:spPr>
                <a:xfrm>
                  <a:off x="3077368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Cube 726">
                  <a:extLst>
                    <a:ext uri="{FF2B5EF4-FFF2-40B4-BE49-F238E27FC236}">
                      <a16:creationId xmlns:a16="http://schemas.microsoft.com/office/drawing/2014/main" id="{0FF1584C-78CB-0597-C246-481CCEF92E2C}"/>
                    </a:ext>
                  </a:extLst>
                </p:cNvPr>
                <p:cNvSpPr/>
                <p:nvPr/>
              </p:nvSpPr>
              <p:spPr>
                <a:xfrm>
                  <a:off x="3185603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Cube 727">
                  <a:extLst>
                    <a:ext uri="{FF2B5EF4-FFF2-40B4-BE49-F238E27FC236}">
                      <a16:creationId xmlns:a16="http://schemas.microsoft.com/office/drawing/2014/main" id="{69B9A9F2-D8BA-8ADC-23A0-A1C581974237}"/>
                    </a:ext>
                  </a:extLst>
                </p:cNvPr>
                <p:cNvSpPr/>
                <p:nvPr/>
              </p:nvSpPr>
              <p:spPr>
                <a:xfrm>
                  <a:off x="2856295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Cube 728">
                  <a:extLst>
                    <a:ext uri="{FF2B5EF4-FFF2-40B4-BE49-F238E27FC236}">
                      <a16:creationId xmlns:a16="http://schemas.microsoft.com/office/drawing/2014/main" id="{6850E909-CE78-C14A-61BC-A398391B5F66}"/>
                    </a:ext>
                  </a:extLst>
                </p:cNvPr>
                <p:cNvSpPr/>
                <p:nvPr/>
              </p:nvSpPr>
              <p:spPr>
                <a:xfrm>
                  <a:off x="2964530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Cube 729">
                  <a:extLst>
                    <a:ext uri="{FF2B5EF4-FFF2-40B4-BE49-F238E27FC236}">
                      <a16:creationId xmlns:a16="http://schemas.microsoft.com/office/drawing/2014/main" id="{4E378350-837F-E10A-FF81-4A72D917BFC6}"/>
                    </a:ext>
                  </a:extLst>
                </p:cNvPr>
                <p:cNvSpPr/>
                <p:nvPr/>
              </p:nvSpPr>
              <p:spPr>
                <a:xfrm>
                  <a:off x="3077368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Cube 730">
                  <a:extLst>
                    <a:ext uri="{FF2B5EF4-FFF2-40B4-BE49-F238E27FC236}">
                      <a16:creationId xmlns:a16="http://schemas.microsoft.com/office/drawing/2014/main" id="{BA87DAFE-38A7-F18B-88D7-05145E20E470}"/>
                    </a:ext>
                  </a:extLst>
                </p:cNvPr>
                <p:cNvSpPr/>
                <p:nvPr/>
              </p:nvSpPr>
              <p:spPr>
                <a:xfrm>
                  <a:off x="3185603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Cube 731">
                  <a:extLst>
                    <a:ext uri="{FF2B5EF4-FFF2-40B4-BE49-F238E27FC236}">
                      <a16:creationId xmlns:a16="http://schemas.microsoft.com/office/drawing/2014/main" id="{380599BB-7B7F-20A3-3098-1C0C4496E516}"/>
                    </a:ext>
                  </a:extLst>
                </p:cNvPr>
                <p:cNvSpPr/>
                <p:nvPr/>
              </p:nvSpPr>
              <p:spPr>
                <a:xfrm>
                  <a:off x="2856295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Cube 732">
                  <a:extLst>
                    <a:ext uri="{FF2B5EF4-FFF2-40B4-BE49-F238E27FC236}">
                      <a16:creationId xmlns:a16="http://schemas.microsoft.com/office/drawing/2014/main" id="{A1E9878A-7CAC-90C2-02C1-FCC3A4CE2869}"/>
                    </a:ext>
                  </a:extLst>
                </p:cNvPr>
                <p:cNvSpPr/>
                <p:nvPr/>
              </p:nvSpPr>
              <p:spPr>
                <a:xfrm>
                  <a:off x="2964530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Cube 733">
                  <a:extLst>
                    <a:ext uri="{FF2B5EF4-FFF2-40B4-BE49-F238E27FC236}">
                      <a16:creationId xmlns:a16="http://schemas.microsoft.com/office/drawing/2014/main" id="{F9815C03-72DB-54CD-8C06-ED7BFE584892}"/>
                    </a:ext>
                  </a:extLst>
                </p:cNvPr>
                <p:cNvSpPr/>
                <p:nvPr/>
              </p:nvSpPr>
              <p:spPr>
                <a:xfrm>
                  <a:off x="3077368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Cube 734">
                  <a:extLst>
                    <a:ext uri="{FF2B5EF4-FFF2-40B4-BE49-F238E27FC236}">
                      <a16:creationId xmlns:a16="http://schemas.microsoft.com/office/drawing/2014/main" id="{1F0A2F43-2806-4E81-70B7-08B8B4D81161}"/>
                    </a:ext>
                  </a:extLst>
                </p:cNvPr>
                <p:cNvSpPr/>
                <p:nvPr/>
              </p:nvSpPr>
              <p:spPr>
                <a:xfrm>
                  <a:off x="3185603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Cube 735">
                  <a:extLst>
                    <a:ext uri="{FF2B5EF4-FFF2-40B4-BE49-F238E27FC236}">
                      <a16:creationId xmlns:a16="http://schemas.microsoft.com/office/drawing/2014/main" id="{78BE0E58-2146-2971-CA3F-4C3DD7AF9B1D}"/>
                    </a:ext>
                  </a:extLst>
                </p:cNvPr>
                <p:cNvSpPr/>
                <p:nvPr/>
              </p:nvSpPr>
              <p:spPr>
                <a:xfrm>
                  <a:off x="2816290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Cube 736">
                  <a:extLst>
                    <a:ext uri="{FF2B5EF4-FFF2-40B4-BE49-F238E27FC236}">
                      <a16:creationId xmlns:a16="http://schemas.microsoft.com/office/drawing/2014/main" id="{B182E284-92EC-FFDD-C2F9-C7313F1BEDCC}"/>
                    </a:ext>
                  </a:extLst>
                </p:cNvPr>
                <p:cNvSpPr/>
                <p:nvPr/>
              </p:nvSpPr>
              <p:spPr>
                <a:xfrm>
                  <a:off x="2924525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Cube 737">
                  <a:extLst>
                    <a:ext uri="{FF2B5EF4-FFF2-40B4-BE49-F238E27FC236}">
                      <a16:creationId xmlns:a16="http://schemas.microsoft.com/office/drawing/2014/main" id="{61A89DE9-053E-AE25-302F-A7780ED5604E}"/>
                    </a:ext>
                  </a:extLst>
                </p:cNvPr>
                <p:cNvSpPr/>
                <p:nvPr/>
              </p:nvSpPr>
              <p:spPr>
                <a:xfrm>
                  <a:off x="3037363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Cube 738">
                  <a:extLst>
                    <a:ext uri="{FF2B5EF4-FFF2-40B4-BE49-F238E27FC236}">
                      <a16:creationId xmlns:a16="http://schemas.microsoft.com/office/drawing/2014/main" id="{3B924C50-A2CD-0AFA-2848-4A0D86552316}"/>
                    </a:ext>
                  </a:extLst>
                </p:cNvPr>
                <p:cNvSpPr/>
                <p:nvPr/>
              </p:nvSpPr>
              <p:spPr>
                <a:xfrm>
                  <a:off x="3145598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Cube 739">
                  <a:extLst>
                    <a:ext uri="{FF2B5EF4-FFF2-40B4-BE49-F238E27FC236}">
                      <a16:creationId xmlns:a16="http://schemas.microsoft.com/office/drawing/2014/main" id="{78413D03-A0F0-89E4-11E1-A4846F7B56F4}"/>
                    </a:ext>
                  </a:extLst>
                </p:cNvPr>
                <p:cNvSpPr/>
                <p:nvPr/>
              </p:nvSpPr>
              <p:spPr>
                <a:xfrm>
                  <a:off x="2816290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Cube 740">
                  <a:extLst>
                    <a:ext uri="{FF2B5EF4-FFF2-40B4-BE49-F238E27FC236}">
                      <a16:creationId xmlns:a16="http://schemas.microsoft.com/office/drawing/2014/main" id="{90D7EC90-C103-C818-50BC-AEE167DA1711}"/>
                    </a:ext>
                  </a:extLst>
                </p:cNvPr>
                <p:cNvSpPr/>
                <p:nvPr/>
              </p:nvSpPr>
              <p:spPr>
                <a:xfrm>
                  <a:off x="2924525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Cube 741">
                  <a:extLst>
                    <a:ext uri="{FF2B5EF4-FFF2-40B4-BE49-F238E27FC236}">
                      <a16:creationId xmlns:a16="http://schemas.microsoft.com/office/drawing/2014/main" id="{EC010A07-401E-AC6A-924E-2EBB2A806078}"/>
                    </a:ext>
                  </a:extLst>
                </p:cNvPr>
                <p:cNvSpPr/>
                <p:nvPr/>
              </p:nvSpPr>
              <p:spPr>
                <a:xfrm>
                  <a:off x="3037363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Cube 742">
                  <a:extLst>
                    <a:ext uri="{FF2B5EF4-FFF2-40B4-BE49-F238E27FC236}">
                      <a16:creationId xmlns:a16="http://schemas.microsoft.com/office/drawing/2014/main" id="{D8ECDA97-D99D-9E69-36A9-CA46BB14D2F1}"/>
                    </a:ext>
                  </a:extLst>
                </p:cNvPr>
                <p:cNvSpPr/>
                <p:nvPr/>
              </p:nvSpPr>
              <p:spPr>
                <a:xfrm>
                  <a:off x="3145598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Cube 743">
                  <a:extLst>
                    <a:ext uri="{FF2B5EF4-FFF2-40B4-BE49-F238E27FC236}">
                      <a16:creationId xmlns:a16="http://schemas.microsoft.com/office/drawing/2014/main" id="{26006E9E-E17C-3DD7-8CE2-0C1E78BF0CB3}"/>
                    </a:ext>
                  </a:extLst>
                </p:cNvPr>
                <p:cNvSpPr/>
                <p:nvPr/>
              </p:nvSpPr>
              <p:spPr>
                <a:xfrm>
                  <a:off x="2816290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5" name="Cube 744">
                  <a:extLst>
                    <a:ext uri="{FF2B5EF4-FFF2-40B4-BE49-F238E27FC236}">
                      <a16:creationId xmlns:a16="http://schemas.microsoft.com/office/drawing/2014/main" id="{52C2AF4E-C216-5841-644E-64A1400DB0B8}"/>
                    </a:ext>
                  </a:extLst>
                </p:cNvPr>
                <p:cNvSpPr/>
                <p:nvPr/>
              </p:nvSpPr>
              <p:spPr>
                <a:xfrm>
                  <a:off x="2924525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Cube 745">
                  <a:extLst>
                    <a:ext uri="{FF2B5EF4-FFF2-40B4-BE49-F238E27FC236}">
                      <a16:creationId xmlns:a16="http://schemas.microsoft.com/office/drawing/2014/main" id="{C235BEB3-84CC-F0EE-D119-3FF0E6104674}"/>
                    </a:ext>
                  </a:extLst>
                </p:cNvPr>
                <p:cNvSpPr/>
                <p:nvPr/>
              </p:nvSpPr>
              <p:spPr>
                <a:xfrm>
                  <a:off x="3037363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Cube 746">
                  <a:extLst>
                    <a:ext uri="{FF2B5EF4-FFF2-40B4-BE49-F238E27FC236}">
                      <a16:creationId xmlns:a16="http://schemas.microsoft.com/office/drawing/2014/main" id="{C1C778DC-E2E8-2595-8E16-095A6C374CEB}"/>
                    </a:ext>
                  </a:extLst>
                </p:cNvPr>
                <p:cNvSpPr/>
                <p:nvPr/>
              </p:nvSpPr>
              <p:spPr>
                <a:xfrm>
                  <a:off x="3145598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7" name="Group 636">
                <a:extLst>
                  <a:ext uri="{FF2B5EF4-FFF2-40B4-BE49-F238E27FC236}">
                    <a16:creationId xmlns:a16="http://schemas.microsoft.com/office/drawing/2014/main" id="{EA95D3BF-1F40-08E8-7285-DB78FE2C67DB}"/>
                  </a:ext>
                </a:extLst>
              </p:cNvPr>
              <p:cNvGrpSpPr/>
              <p:nvPr/>
            </p:nvGrpSpPr>
            <p:grpSpPr>
              <a:xfrm>
                <a:off x="5530689" y="2192702"/>
                <a:ext cx="561018" cy="491938"/>
                <a:chOff x="2816290" y="1739073"/>
                <a:chExt cx="561018" cy="491938"/>
              </a:xfrm>
            </p:grpSpPr>
            <p:sp>
              <p:nvSpPr>
                <p:cNvPr id="675" name="Cube 674">
                  <a:extLst>
                    <a:ext uri="{FF2B5EF4-FFF2-40B4-BE49-F238E27FC236}">
                      <a16:creationId xmlns:a16="http://schemas.microsoft.com/office/drawing/2014/main" id="{1672CD7B-2982-8016-3ACE-1D5979F3EEC1}"/>
                    </a:ext>
                  </a:extLst>
                </p:cNvPr>
                <p:cNvSpPr/>
                <p:nvPr/>
              </p:nvSpPr>
              <p:spPr>
                <a:xfrm>
                  <a:off x="2892490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Cube 675">
                  <a:extLst>
                    <a:ext uri="{FF2B5EF4-FFF2-40B4-BE49-F238E27FC236}">
                      <a16:creationId xmlns:a16="http://schemas.microsoft.com/office/drawing/2014/main" id="{647355F2-194E-1861-F306-C564A7BE725B}"/>
                    </a:ext>
                  </a:extLst>
                </p:cNvPr>
                <p:cNvSpPr/>
                <p:nvPr/>
              </p:nvSpPr>
              <p:spPr>
                <a:xfrm>
                  <a:off x="3000725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Cube 676">
                  <a:extLst>
                    <a:ext uri="{FF2B5EF4-FFF2-40B4-BE49-F238E27FC236}">
                      <a16:creationId xmlns:a16="http://schemas.microsoft.com/office/drawing/2014/main" id="{CC0E5619-83FD-8DAD-35A0-23080E21FD71}"/>
                    </a:ext>
                  </a:extLst>
                </p:cNvPr>
                <p:cNvSpPr/>
                <p:nvPr/>
              </p:nvSpPr>
              <p:spPr>
                <a:xfrm>
                  <a:off x="3113563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Cube 677">
                  <a:extLst>
                    <a:ext uri="{FF2B5EF4-FFF2-40B4-BE49-F238E27FC236}">
                      <a16:creationId xmlns:a16="http://schemas.microsoft.com/office/drawing/2014/main" id="{1C7382B9-7380-1EC0-A826-261B4902C1E3}"/>
                    </a:ext>
                  </a:extLst>
                </p:cNvPr>
                <p:cNvSpPr/>
                <p:nvPr/>
              </p:nvSpPr>
              <p:spPr>
                <a:xfrm>
                  <a:off x="3221798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Cube 678">
                  <a:extLst>
                    <a:ext uri="{FF2B5EF4-FFF2-40B4-BE49-F238E27FC236}">
                      <a16:creationId xmlns:a16="http://schemas.microsoft.com/office/drawing/2014/main" id="{38FCA504-0748-24A8-5EFB-D8B4CA47F184}"/>
                    </a:ext>
                  </a:extLst>
                </p:cNvPr>
                <p:cNvSpPr/>
                <p:nvPr/>
              </p:nvSpPr>
              <p:spPr>
                <a:xfrm>
                  <a:off x="2892490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Cube 679">
                  <a:extLst>
                    <a:ext uri="{FF2B5EF4-FFF2-40B4-BE49-F238E27FC236}">
                      <a16:creationId xmlns:a16="http://schemas.microsoft.com/office/drawing/2014/main" id="{90C3A551-AA5C-B681-D097-4C3F5016F24E}"/>
                    </a:ext>
                  </a:extLst>
                </p:cNvPr>
                <p:cNvSpPr/>
                <p:nvPr/>
              </p:nvSpPr>
              <p:spPr>
                <a:xfrm>
                  <a:off x="3000725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Cube 680">
                  <a:extLst>
                    <a:ext uri="{FF2B5EF4-FFF2-40B4-BE49-F238E27FC236}">
                      <a16:creationId xmlns:a16="http://schemas.microsoft.com/office/drawing/2014/main" id="{696ECE79-2892-BBDA-067B-FC197202CACC}"/>
                    </a:ext>
                  </a:extLst>
                </p:cNvPr>
                <p:cNvSpPr/>
                <p:nvPr/>
              </p:nvSpPr>
              <p:spPr>
                <a:xfrm>
                  <a:off x="3113563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Cube 681">
                  <a:extLst>
                    <a:ext uri="{FF2B5EF4-FFF2-40B4-BE49-F238E27FC236}">
                      <a16:creationId xmlns:a16="http://schemas.microsoft.com/office/drawing/2014/main" id="{62B754A4-91F4-2FF0-8BA0-3C0B6D7B1CE0}"/>
                    </a:ext>
                  </a:extLst>
                </p:cNvPr>
                <p:cNvSpPr/>
                <p:nvPr/>
              </p:nvSpPr>
              <p:spPr>
                <a:xfrm>
                  <a:off x="3221798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Cube 682">
                  <a:extLst>
                    <a:ext uri="{FF2B5EF4-FFF2-40B4-BE49-F238E27FC236}">
                      <a16:creationId xmlns:a16="http://schemas.microsoft.com/office/drawing/2014/main" id="{D8047B2D-FF0C-5BE4-A9F2-D49E780F5AA3}"/>
                    </a:ext>
                  </a:extLst>
                </p:cNvPr>
                <p:cNvSpPr/>
                <p:nvPr/>
              </p:nvSpPr>
              <p:spPr>
                <a:xfrm>
                  <a:off x="2892490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Cube 684">
                  <a:extLst>
                    <a:ext uri="{FF2B5EF4-FFF2-40B4-BE49-F238E27FC236}">
                      <a16:creationId xmlns:a16="http://schemas.microsoft.com/office/drawing/2014/main" id="{ECDF659A-9332-BD2D-9682-F9B6A4E5FD5B}"/>
                    </a:ext>
                  </a:extLst>
                </p:cNvPr>
                <p:cNvSpPr/>
                <p:nvPr/>
              </p:nvSpPr>
              <p:spPr>
                <a:xfrm>
                  <a:off x="3000725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Cube 685">
                  <a:extLst>
                    <a:ext uri="{FF2B5EF4-FFF2-40B4-BE49-F238E27FC236}">
                      <a16:creationId xmlns:a16="http://schemas.microsoft.com/office/drawing/2014/main" id="{CF54298B-3996-CB7A-DAAA-3FF6BE0CDC93}"/>
                    </a:ext>
                  </a:extLst>
                </p:cNvPr>
                <p:cNvSpPr/>
                <p:nvPr/>
              </p:nvSpPr>
              <p:spPr>
                <a:xfrm>
                  <a:off x="3113563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Cube 686">
                  <a:extLst>
                    <a:ext uri="{FF2B5EF4-FFF2-40B4-BE49-F238E27FC236}">
                      <a16:creationId xmlns:a16="http://schemas.microsoft.com/office/drawing/2014/main" id="{1FAF4CEA-9E20-64AA-91CC-8B4EA83D158A}"/>
                    </a:ext>
                  </a:extLst>
                </p:cNvPr>
                <p:cNvSpPr/>
                <p:nvPr/>
              </p:nvSpPr>
              <p:spPr>
                <a:xfrm>
                  <a:off x="3221798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Cube 687">
                  <a:extLst>
                    <a:ext uri="{FF2B5EF4-FFF2-40B4-BE49-F238E27FC236}">
                      <a16:creationId xmlns:a16="http://schemas.microsoft.com/office/drawing/2014/main" id="{303856F6-E036-549E-406B-BA3AB3077CFB}"/>
                    </a:ext>
                  </a:extLst>
                </p:cNvPr>
                <p:cNvSpPr/>
                <p:nvPr/>
              </p:nvSpPr>
              <p:spPr>
                <a:xfrm>
                  <a:off x="2856295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Cube 688">
                  <a:extLst>
                    <a:ext uri="{FF2B5EF4-FFF2-40B4-BE49-F238E27FC236}">
                      <a16:creationId xmlns:a16="http://schemas.microsoft.com/office/drawing/2014/main" id="{E1E507B4-AA10-6A03-9E7A-13F88F82E038}"/>
                    </a:ext>
                  </a:extLst>
                </p:cNvPr>
                <p:cNvSpPr/>
                <p:nvPr/>
              </p:nvSpPr>
              <p:spPr>
                <a:xfrm>
                  <a:off x="2964530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Cube 689">
                  <a:extLst>
                    <a:ext uri="{FF2B5EF4-FFF2-40B4-BE49-F238E27FC236}">
                      <a16:creationId xmlns:a16="http://schemas.microsoft.com/office/drawing/2014/main" id="{295416C7-E8D4-CAE6-6308-E6B2AEBD44FC}"/>
                    </a:ext>
                  </a:extLst>
                </p:cNvPr>
                <p:cNvSpPr/>
                <p:nvPr/>
              </p:nvSpPr>
              <p:spPr>
                <a:xfrm>
                  <a:off x="3077368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Cube 690">
                  <a:extLst>
                    <a:ext uri="{FF2B5EF4-FFF2-40B4-BE49-F238E27FC236}">
                      <a16:creationId xmlns:a16="http://schemas.microsoft.com/office/drawing/2014/main" id="{11EE5434-5344-2F82-41BE-C35552FA62F2}"/>
                    </a:ext>
                  </a:extLst>
                </p:cNvPr>
                <p:cNvSpPr/>
                <p:nvPr/>
              </p:nvSpPr>
              <p:spPr>
                <a:xfrm>
                  <a:off x="3185603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Cube 691">
                  <a:extLst>
                    <a:ext uri="{FF2B5EF4-FFF2-40B4-BE49-F238E27FC236}">
                      <a16:creationId xmlns:a16="http://schemas.microsoft.com/office/drawing/2014/main" id="{9094D957-E834-B3FC-6396-64FDDA175B92}"/>
                    </a:ext>
                  </a:extLst>
                </p:cNvPr>
                <p:cNvSpPr/>
                <p:nvPr/>
              </p:nvSpPr>
              <p:spPr>
                <a:xfrm>
                  <a:off x="2856295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Cube 692">
                  <a:extLst>
                    <a:ext uri="{FF2B5EF4-FFF2-40B4-BE49-F238E27FC236}">
                      <a16:creationId xmlns:a16="http://schemas.microsoft.com/office/drawing/2014/main" id="{E37EC61D-A9DF-B4C9-E472-A703C5B8E0C2}"/>
                    </a:ext>
                  </a:extLst>
                </p:cNvPr>
                <p:cNvSpPr/>
                <p:nvPr/>
              </p:nvSpPr>
              <p:spPr>
                <a:xfrm>
                  <a:off x="2964530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Cube 693">
                  <a:extLst>
                    <a:ext uri="{FF2B5EF4-FFF2-40B4-BE49-F238E27FC236}">
                      <a16:creationId xmlns:a16="http://schemas.microsoft.com/office/drawing/2014/main" id="{59CE0E92-FA13-F594-068C-E40726645721}"/>
                    </a:ext>
                  </a:extLst>
                </p:cNvPr>
                <p:cNvSpPr/>
                <p:nvPr/>
              </p:nvSpPr>
              <p:spPr>
                <a:xfrm>
                  <a:off x="3077368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Cube 694">
                  <a:extLst>
                    <a:ext uri="{FF2B5EF4-FFF2-40B4-BE49-F238E27FC236}">
                      <a16:creationId xmlns:a16="http://schemas.microsoft.com/office/drawing/2014/main" id="{8D4F68EC-CCB8-B062-2EB8-34FD0B305ECD}"/>
                    </a:ext>
                  </a:extLst>
                </p:cNvPr>
                <p:cNvSpPr/>
                <p:nvPr/>
              </p:nvSpPr>
              <p:spPr>
                <a:xfrm>
                  <a:off x="3185603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Cube 695">
                  <a:extLst>
                    <a:ext uri="{FF2B5EF4-FFF2-40B4-BE49-F238E27FC236}">
                      <a16:creationId xmlns:a16="http://schemas.microsoft.com/office/drawing/2014/main" id="{662E5194-08A9-5675-FE4A-9E56B7A997EF}"/>
                    </a:ext>
                  </a:extLst>
                </p:cNvPr>
                <p:cNvSpPr/>
                <p:nvPr/>
              </p:nvSpPr>
              <p:spPr>
                <a:xfrm>
                  <a:off x="2856295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Cube 696">
                  <a:extLst>
                    <a:ext uri="{FF2B5EF4-FFF2-40B4-BE49-F238E27FC236}">
                      <a16:creationId xmlns:a16="http://schemas.microsoft.com/office/drawing/2014/main" id="{CDBA5937-9861-7695-2311-40A7755B4682}"/>
                    </a:ext>
                  </a:extLst>
                </p:cNvPr>
                <p:cNvSpPr/>
                <p:nvPr/>
              </p:nvSpPr>
              <p:spPr>
                <a:xfrm>
                  <a:off x="2964530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Cube 697">
                  <a:extLst>
                    <a:ext uri="{FF2B5EF4-FFF2-40B4-BE49-F238E27FC236}">
                      <a16:creationId xmlns:a16="http://schemas.microsoft.com/office/drawing/2014/main" id="{871817A2-EB36-5B60-7948-E77F9825F0A2}"/>
                    </a:ext>
                  </a:extLst>
                </p:cNvPr>
                <p:cNvSpPr/>
                <p:nvPr/>
              </p:nvSpPr>
              <p:spPr>
                <a:xfrm>
                  <a:off x="3077368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Cube 698">
                  <a:extLst>
                    <a:ext uri="{FF2B5EF4-FFF2-40B4-BE49-F238E27FC236}">
                      <a16:creationId xmlns:a16="http://schemas.microsoft.com/office/drawing/2014/main" id="{0815F9DF-1412-BD42-500C-59800A2EC605}"/>
                    </a:ext>
                  </a:extLst>
                </p:cNvPr>
                <p:cNvSpPr/>
                <p:nvPr/>
              </p:nvSpPr>
              <p:spPr>
                <a:xfrm>
                  <a:off x="3185603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Cube 699">
                  <a:extLst>
                    <a:ext uri="{FF2B5EF4-FFF2-40B4-BE49-F238E27FC236}">
                      <a16:creationId xmlns:a16="http://schemas.microsoft.com/office/drawing/2014/main" id="{9E05B68E-5C19-6725-E995-F784F1BF3847}"/>
                    </a:ext>
                  </a:extLst>
                </p:cNvPr>
                <p:cNvSpPr/>
                <p:nvPr/>
              </p:nvSpPr>
              <p:spPr>
                <a:xfrm>
                  <a:off x="2816290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Cube 700">
                  <a:extLst>
                    <a:ext uri="{FF2B5EF4-FFF2-40B4-BE49-F238E27FC236}">
                      <a16:creationId xmlns:a16="http://schemas.microsoft.com/office/drawing/2014/main" id="{7D66CA0C-35E8-F825-3708-959F0D3911CD}"/>
                    </a:ext>
                  </a:extLst>
                </p:cNvPr>
                <p:cNvSpPr/>
                <p:nvPr/>
              </p:nvSpPr>
              <p:spPr>
                <a:xfrm>
                  <a:off x="2924525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Cube 701">
                  <a:extLst>
                    <a:ext uri="{FF2B5EF4-FFF2-40B4-BE49-F238E27FC236}">
                      <a16:creationId xmlns:a16="http://schemas.microsoft.com/office/drawing/2014/main" id="{B8A9672D-2659-6420-9AFE-9FF102BAB7D5}"/>
                    </a:ext>
                  </a:extLst>
                </p:cNvPr>
                <p:cNvSpPr/>
                <p:nvPr/>
              </p:nvSpPr>
              <p:spPr>
                <a:xfrm>
                  <a:off x="3037363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Cube 702">
                  <a:extLst>
                    <a:ext uri="{FF2B5EF4-FFF2-40B4-BE49-F238E27FC236}">
                      <a16:creationId xmlns:a16="http://schemas.microsoft.com/office/drawing/2014/main" id="{82151448-1F84-2A8D-6EF2-D23A6B245D50}"/>
                    </a:ext>
                  </a:extLst>
                </p:cNvPr>
                <p:cNvSpPr/>
                <p:nvPr/>
              </p:nvSpPr>
              <p:spPr>
                <a:xfrm>
                  <a:off x="3145598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Cube 703">
                  <a:extLst>
                    <a:ext uri="{FF2B5EF4-FFF2-40B4-BE49-F238E27FC236}">
                      <a16:creationId xmlns:a16="http://schemas.microsoft.com/office/drawing/2014/main" id="{A26DB052-4288-C042-5EA6-C369C08FC02F}"/>
                    </a:ext>
                  </a:extLst>
                </p:cNvPr>
                <p:cNvSpPr/>
                <p:nvPr/>
              </p:nvSpPr>
              <p:spPr>
                <a:xfrm>
                  <a:off x="2816290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Cube 704">
                  <a:extLst>
                    <a:ext uri="{FF2B5EF4-FFF2-40B4-BE49-F238E27FC236}">
                      <a16:creationId xmlns:a16="http://schemas.microsoft.com/office/drawing/2014/main" id="{6B0C33CD-7002-14AD-764F-297BC3FD8745}"/>
                    </a:ext>
                  </a:extLst>
                </p:cNvPr>
                <p:cNvSpPr/>
                <p:nvPr/>
              </p:nvSpPr>
              <p:spPr>
                <a:xfrm>
                  <a:off x="2924525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Cube 705">
                  <a:extLst>
                    <a:ext uri="{FF2B5EF4-FFF2-40B4-BE49-F238E27FC236}">
                      <a16:creationId xmlns:a16="http://schemas.microsoft.com/office/drawing/2014/main" id="{8E79B56E-C666-5675-DA71-F2E14910114F}"/>
                    </a:ext>
                  </a:extLst>
                </p:cNvPr>
                <p:cNvSpPr/>
                <p:nvPr/>
              </p:nvSpPr>
              <p:spPr>
                <a:xfrm>
                  <a:off x="3037363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Cube 706">
                  <a:extLst>
                    <a:ext uri="{FF2B5EF4-FFF2-40B4-BE49-F238E27FC236}">
                      <a16:creationId xmlns:a16="http://schemas.microsoft.com/office/drawing/2014/main" id="{9A53B200-5281-8C00-4987-8F0628B68B95}"/>
                    </a:ext>
                  </a:extLst>
                </p:cNvPr>
                <p:cNvSpPr/>
                <p:nvPr/>
              </p:nvSpPr>
              <p:spPr>
                <a:xfrm>
                  <a:off x="3145598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Cube 707">
                  <a:extLst>
                    <a:ext uri="{FF2B5EF4-FFF2-40B4-BE49-F238E27FC236}">
                      <a16:creationId xmlns:a16="http://schemas.microsoft.com/office/drawing/2014/main" id="{313EFA0A-C3A3-25BE-60FA-49405D8E56C9}"/>
                    </a:ext>
                  </a:extLst>
                </p:cNvPr>
                <p:cNvSpPr/>
                <p:nvPr/>
              </p:nvSpPr>
              <p:spPr>
                <a:xfrm>
                  <a:off x="2816290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Cube 708">
                  <a:extLst>
                    <a:ext uri="{FF2B5EF4-FFF2-40B4-BE49-F238E27FC236}">
                      <a16:creationId xmlns:a16="http://schemas.microsoft.com/office/drawing/2014/main" id="{387AA021-90EE-534B-3A99-8C11A6F57653}"/>
                    </a:ext>
                  </a:extLst>
                </p:cNvPr>
                <p:cNvSpPr/>
                <p:nvPr/>
              </p:nvSpPr>
              <p:spPr>
                <a:xfrm>
                  <a:off x="2924525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Cube 709">
                  <a:extLst>
                    <a:ext uri="{FF2B5EF4-FFF2-40B4-BE49-F238E27FC236}">
                      <a16:creationId xmlns:a16="http://schemas.microsoft.com/office/drawing/2014/main" id="{1E03C671-E5AD-56DF-A924-AC411C8303C0}"/>
                    </a:ext>
                  </a:extLst>
                </p:cNvPr>
                <p:cNvSpPr/>
                <p:nvPr/>
              </p:nvSpPr>
              <p:spPr>
                <a:xfrm>
                  <a:off x="3037363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Cube 710">
                  <a:extLst>
                    <a:ext uri="{FF2B5EF4-FFF2-40B4-BE49-F238E27FC236}">
                      <a16:creationId xmlns:a16="http://schemas.microsoft.com/office/drawing/2014/main" id="{EB26CAC3-A508-E23C-A1FC-8478EBC11812}"/>
                    </a:ext>
                  </a:extLst>
                </p:cNvPr>
                <p:cNvSpPr/>
                <p:nvPr/>
              </p:nvSpPr>
              <p:spPr>
                <a:xfrm>
                  <a:off x="3145598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99BB1CA9-F868-6C5D-D108-88161CEA817E}"/>
                  </a:ext>
                </a:extLst>
              </p:cNvPr>
              <p:cNvGrpSpPr/>
              <p:nvPr/>
            </p:nvGrpSpPr>
            <p:grpSpPr>
              <a:xfrm>
                <a:off x="5529825" y="1816814"/>
                <a:ext cx="561018" cy="491938"/>
                <a:chOff x="2816290" y="1739073"/>
                <a:chExt cx="561018" cy="491938"/>
              </a:xfrm>
            </p:grpSpPr>
            <p:sp>
              <p:nvSpPr>
                <p:cNvPr id="639" name="Cube 638">
                  <a:extLst>
                    <a:ext uri="{FF2B5EF4-FFF2-40B4-BE49-F238E27FC236}">
                      <a16:creationId xmlns:a16="http://schemas.microsoft.com/office/drawing/2014/main" id="{63B37C88-6DC1-171F-7751-114EE8C0D006}"/>
                    </a:ext>
                  </a:extLst>
                </p:cNvPr>
                <p:cNvSpPr/>
                <p:nvPr/>
              </p:nvSpPr>
              <p:spPr>
                <a:xfrm>
                  <a:off x="2892490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Cube 639">
                  <a:extLst>
                    <a:ext uri="{FF2B5EF4-FFF2-40B4-BE49-F238E27FC236}">
                      <a16:creationId xmlns:a16="http://schemas.microsoft.com/office/drawing/2014/main" id="{1F3323F9-BFDB-0C85-9EB1-50DC470BAF25}"/>
                    </a:ext>
                  </a:extLst>
                </p:cNvPr>
                <p:cNvSpPr/>
                <p:nvPr/>
              </p:nvSpPr>
              <p:spPr>
                <a:xfrm>
                  <a:off x="3000725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Cube 640">
                  <a:extLst>
                    <a:ext uri="{FF2B5EF4-FFF2-40B4-BE49-F238E27FC236}">
                      <a16:creationId xmlns:a16="http://schemas.microsoft.com/office/drawing/2014/main" id="{AACBBE6B-B7E0-2653-889E-60270EAE2171}"/>
                    </a:ext>
                  </a:extLst>
                </p:cNvPr>
                <p:cNvSpPr/>
                <p:nvPr/>
              </p:nvSpPr>
              <p:spPr>
                <a:xfrm>
                  <a:off x="3113563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Cube 641">
                  <a:extLst>
                    <a:ext uri="{FF2B5EF4-FFF2-40B4-BE49-F238E27FC236}">
                      <a16:creationId xmlns:a16="http://schemas.microsoft.com/office/drawing/2014/main" id="{9E98F5F5-D2ED-2CB9-9E62-DABB6FE23747}"/>
                    </a:ext>
                  </a:extLst>
                </p:cNvPr>
                <p:cNvSpPr/>
                <p:nvPr/>
              </p:nvSpPr>
              <p:spPr>
                <a:xfrm>
                  <a:off x="3221798" y="1739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Cube 642">
                  <a:extLst>
                    <a:ext uri="{FF2B5EF4-FFF2-40B4-BE49-F238E27FC236}">
                      <a16:creationId xmlns:a16="http://schemas.microsoft.com/office/drawing/2014/main" id="{780F071E-892B-6D66-6D40-DC845F7517A0}"/>
                    </a:ext>
                  </a:extLst>
                </p:cNvPr>
                <p:cNvSpPr/>
                <p:nvPr/>
              </p:nvSpPr>
              <p:spPr>
                <a:xfrm>
                  <a:off x="2892490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Cube 643">
                  <a:extLst>
                    <a:ext uri="{FF2B5EF4-FFF2-40B4-BE49-F238E27FC236}">
                      <a16:creationId xmlns:a16="http://schemas.microsoft.com/office/drawing/2014/main" id="{79667768-8FEB-CB3C-71A8-B4BA06211ECF}"/>
                    </a:ext>
                  </a:extLst>
                </p:cNvPr>
                <p:cNvSpPr/>
                <p:nvPr/>
              </p:nvSpPr>
              <p:spPr>
                <a:xfrm>
                  <a:off x="3000725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Cube 644">
                  <a:extLst>
                    <a:ext uri="{FF2B5EF4-FFF2-40B4-BE49-F238E27FC236}">
                      <a16:creationId xmlns:a16="http://schemas.microsoft.com/office/drawing/2014/main" id="{D056EA39-8309-30E9-833E-BC5879485205}"/>
                    </a:ext>
                  </a:extLst>
                </p:cNvPr>
                <p:cNvSpPr/>
                <p:nvPr/>
              </p:nvSpPr>
              <p:spPr>
                <a:xfrm>
                  <a:off x="3113563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Cube 645">
                  <a:extLst>
                    <a:ext uri="{FF2B5EF4-FFF2-40B4-BE49-F238E27FC236}">
                      <a16:creationId xmlns:a16="http://schemas.microsoft.com/office/drawing/2014/main" id="{52AF7827-FB24-63A7-A4B4-684ACACD81A0}"/>
                    </a:ext>
                  </a:extLst>
                </p:cNvPr>
                <p:cNvSpPr/>
                <p:nvPr/>
              </p:nvSpPr>
              <p:spPr>
                <a:xfrm>
                  <a:off x="3221798" y="186607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Cube 646">
                  <a:extLst>
                    <a:ext uri="{FF2B5EF4-FFF2-40B4-BE49-F238E27FC236}">
                      <a16:creationId xmlns:a16="http://schemas.microsoft.com/office/drawing/2014/main" id="{CB6AF380-F02F-7E29-2EFA-5FCDC396B8B2}"/>
                    </a:ext>
                  </a:extLst>
                </p:cNvPr>
                <p:cNvSpPr/>
                <p:nvPr/>
              </p:nvSpPr>
              <p:spPr>
                <a:xfrm>
                  <a:off x="2892490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Cube 647">
                  <a:extLst>
                    <a:ext uri="{FF2B5EF4-FFF2-40B4-BE49-F238E27FC236}">
                      <a16:creationId xmlns:a16="http://schemas.microsoft.com/office/drawing/2014/main" id="{AFF98AA2-726D-D55F-6A8F-2406E0CB9A02}"/>
                    </a:ext>
                  </a:extLst>
                </p:cNvPr>
                <p:cNvSpPr/>
                <p:nvPr/>
              </p:nvSpPr>
              <p:spPr>
                <a:xfrm>
                  <a:off x="3000725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Cube 648">
                  <a:extLst>
                    <a:ext uri="{FF2B5EF4-FFF2-40B4-BE49-F238E27FC236}">
                      <a16:creationId xmlns:a16="http://schemas.microsoft.com/office/drawing/2014/main" id="{B745F4EF-B13C-A8BC-0B74-D8077987BC85}"/>
                    </a:ext>
                  </a:extLst>
                </p:cNvPr>
                <p:cNvSpPr/>
                <p:nvPr/>
              </p:nvSpPr>
              <p:spPr>
                <a:xfrm>
                  <a:off x="3113563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Cube 649">
                  <a:extLst>
                    <a:ext uri="{FF2B5EF4-FFF2-40B4-BE49-F238E27FC236}">
                      <a16:creationId xmlns:a16="http://schemas.microsoft.com/office/drawing/2014/main" id="{2BD25AB8-42E9-6B82-D457-3530460FC14E}"/>
                    </a:ext>
                  </a:extLst>
                </p:cNvPr>
                <p:cNvSpPr/>
                <p:nvPr/>
              </p:nvSpPr>
              <p:spPr>
                <a:xfrm>
                  <a:off x="3221798" y="1990026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Cube 650">
                  <a:extLst>
                    <a:ext uri="{FF2B5EF4-FFF2-40B4-BE49-F238E27FC236}">
                      <a16:creationId xmlns:a16="http://schemas.microsoft.com/office/drawing/2014/main" id="{AEF7F564-7878-6B3E-79A7-59E41D4BAA0D}"/>
                    </a:ext>
                  </a:extLst>
                </p:cNvPr>
                <p:cNvSpPr/>
                <p:nvPr/>
              </p:nvSpPr>
              <p:spPr>
                <a:xfrm>
                  <a:off x="2856295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Cube 651">
                  <a:extLst>
                    <a:ext uri="{FF2B5EF4-FFF2-40B4-BE49-F238E27FC236}">
                      <a16:creationId xmlns:a16="http://schemas.microsoft.com/office/drawing/2014/main" id="{5D171085-3126-7721-A9A0-E1DFEBDC0F32}"/>
                    </a:ext>
                  </a:extLst>
                </p:cNvPr>
                <p:cNvSpPr/>
                <p:nvPr/>
              </p:nvSpPr>
              <p:spPr>
                <a:xfrm>
                  <a:off x="2964530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Cube 652">
                  <a:extLst>
                    <a:ext uri="{FF2B5EF4-FFF2-40B4-BE49-F238E27FC236}">
                      <a16:creationId xmlns:a16="http://schemas.microsoft.com/office/drawing/2014/main" id="{034887F7-BBF2-8FFB-6A52-E4D05AFECB84}"/>
                    </a:ext>
                  </a:extLst>
                </p:cNvPr>
                <p:cNvSpPr/>
                <p:nvPr/>
              </p:nvSpPr>
              <p:spPr>
                <a:xfrm>
                  <a:off x="3077368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Cube 653">
                  <a:extLst>
                    <a:ext uri="{FF2B5EF4-FFF2-40B4-BE49-F238E27FC236}">
                      <a16:creationId xmlns:a16="http://schemas.microsoft.com/office/drawing/2014/main" id="{5D30D98A-B953-9541-8C74-4AA5814F67EC}"/>
                    </a:ext>
                  </a:extLst>
                </p:cNvPr>
                <p:cNvSpPr/>
                <p:nvPr/>
              </p:nvSpPr>
              <p:spPr>
                <a:xfrm>
                  <a:off x="3185603" y="1778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Cube 654">
                  <a:extLst>
                    <a:ext uri="{FF2B5EF4-FFF2-40B4-BE49-F238E27FC236}">
                      <a16:creationId xmlns:a16="http://schemas.microsoft.com/office/drawing/2014/main" id="{686DA2F2-3FD6-9EAE-E381-EA96DDCDD9D7}"/>
                    </a:ext>
                  </a:extLst>
                </p:cNvPr>
                <p:cNvSpPr/>
                <p:nvPr/>
              </p:nvSpPr>
              <p:spPr>
                <a:xfrm>
                  <a:off x="2856295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Cube 655">
                  <a:extLst>
                    <a:ext uri="{FF2B5EF4-FFF2-40B4-BE49-F238E27FC236}">
                      <a16:creationId xmlns:a16="http://schemas.microsoft.com/office/drawing/2014/main" id="{C59AA618-36D6-7CBC-B0F5-B25F434DE40B}"/>
                    </a:ext>
                  </a:extLst>
                </p:cNvPr>
                <p:cNvSpPr/>
                <p:nvPr/>
              </p:nvSpPr>
              <p:spPr>
                <a:xfrm>
                  <a:off x="2964530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Cube 656">
                  <a:extLst>
                    <a:ext uri="{FF2B5EF4-FFF2-40B4-BE49-F238E27FC236}">
                      <a16:creationId xmlns:a16="http://schemas.microsoft.com/office/drawing/2014/main" id="{594B84E9-E89B-385C-2338-3D27CCAF6F97}"/>
                    </a:ext>
                  </a:extLst>
                </p:cNvPr>
                <p:cNvSpPr/>
                <p:nvPr/>
              </p:nvSpPr>
              <p:spPr>
                <a:xfrm>
                  <a:off x="3077368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Cube 657">
                  <a:extLst>
                    <a:ext uri="{FF2B5EF4-FFF2-40B4-BE49-F238E27FC236}">
                      <a16:creationId xmlns:a16="http://schemas.microsoft.com/office/drawing/2014/main" id="{A47536FC-48CE-361D-DF13-74BD9AF102BF}"/>
                    </a:ext>
                  </a:extLst>
                </p:cNvPr>
                <p:cNvSpPr/>
                <p:nvPr/>
              </p:nvSpPr>
              <p:spPr>
                <a:xfrm>
                  <a:off x="3185603" y="1905000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Cube 658">
                  <a:extLst>
                    <a:ext uri="{FF2B5EF4-FFF2-40B4-BE49-F238E27FC236}">
                      <a16:creationId xmlns:a16="http://schemas.microsoft.com/office/drawing/2014/main" id="{188FC6E7-077A-0322-40DB-7FF2B2376A05}"/>
                    </a:ext>
                  </a:extLst>
                </p:cNvPr>
                <p:cNvSpPr/>
                <p:nvPr/>
              </p:nvSpPr>
              <p:spPr>
                <a:xfrm>
                  <a:off x="2856295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Cube 659">
                  <a:extLst>
                    <a:ext uri="{FF2B5EF4-FFF2-40B4-BE49-F238E27FC236}">
                      <a16:creationId xmlns:a16="http://schemas.microsoft.com/office/drawing/2014/main" id="{EAF3D2BD-9B11-1EA3-70EC-4592435E57AF}"/>
                    </a:ext>
                  </a:extLst>
                </p:cNvPr>
                <p:cNvSpPr/>
                <p:nvPr/>
              </p:nvSpPr>
              <p:spPr>
                <a:xfrm>
                  <a:off x="2964530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Cube 660">
                  <a:extLst>
                    <a:ext uri="{FF2B5EF4-FFF2-40B4-BE49-F238E27FC236}">
                      <a16:creationId xmlns:a16="http://schemas.microsoft.com/office/drawing/2014/main" id="{BFE937EA-C813-374D-4CBE-1B206A26FEF3}"/>
                    </a:ext>
                  </a:extLst>
                </p:cNvPr>
                <p:cNvSpPr/>
                <p:nvPr/>
              </p:nvSpPr>
              <p:spPr>
                <a:xfrm>
                  <a:off x="3077368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Cube 661">
                  <a:extLst>
                    <a:ext uri="{FF2B5EF4-FFF2-40B4-BE49-F238E27FC236}">
                      <a16:creationId xmlns:a16="http://schemas.microsoft.com/office/drawing/2014/main" id="{78148740-8BE9-F9F8-926A-1B88DC282CAC}"/>
                    </a:ext>
                  </a:extLst>
                </p:cNvPr>
                <p:cNvSpPr/>
                <p:nvPr/>
              </p:nvSpPr>
              <p:spPr>
                <a:xfrm>
                  <a:off x="3185603" y="2028953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Cube 662">
                  <a:extLst>
                    <a:ext uri="{FF2B5EF4-FFF2-40B4-BE49-F238E27FC236}">
                      <a16:creationId xmlns:a16="http://schemas.microsoft.com/office/drawing/2014/main" id="{5EE7C068-C3A7-ECD5-BF8A-66631FF6851B}"/>
                    </a:ext>
                  </a:extLst>
                </p:cNvPr>
                <p:cNvSpPr/>
                <p:nvPr/>
              </p:nvSpPr>
              <p:spPr>
                <a:xfrm>
                  <a:off x="2816290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Cube 663">
                  <a:extLst>
                    <a:ext uri="{FF2B5EF4-FFF2-40B4-BE49-F238E27FC236}">
                      <a16:creationId xmlns:a16="http://schemas.microsoft.com/office/drawing/2014/main" id="{EB779927-7533-9DE6-B77A-6077DFABD407}"/>
                    </a:ext>
                  </a:extLst>
                </p:cNvPr>
                <p:cNvSpPr/>
                <p:nvPr/>
              </p:nvSpPr>
              <p:spPr>
                <a:xfrm>
                  <a:off x="2924525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Cube 664">
                  <a:extLst>
                    <a:ext uri="{FF2B5EF4-FFF2-40B4-BE49-F238E27FC236}">
                      <a16:creationId xmlns:a16="http://schemas.microsoft.com/office/drawing/2014/main" id="{E4398CE6-EA02-90F3-8C2A-750D552D1AB4}"/>
                    </a:ext>
                  </a:extLst>
                </p:cNvPr>
                <p:cNvSpPr/>
                <p:nvPr/>
              </p:nvSpPr>
              <p:spPr>
                <a:xfrm>
                  <a:off x="3037363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Cube 665">
                  <a:extLst>
                    <a:ext uri="{FF2B5EF4-FFF2-40B4-BE49-F238E27FC236}">
                      <a16:creationId xmlns:a16="http://schemas.microsoft.com/office/drawing/2014/main" id="{B6AF3D62-D54F-0573-7EEE-FA1A272390A4}"/>
                    </a:ext>
                  </a:extLst>
                </p:cNvPr>
                <p:cNvSpPr/>
                <p:nvPr/>
              </p:nvSpPr>
              <p:spPr>
                <a:xfrm>
                  <a:off x="3145598" y="1817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Cube 666">
                  <a:extLst>
                    <a:ext uri="{FF2B5EF4-FFF2-40B4-BE49-F238E27FC236}">
                      <a16:creationId xmlns:a16="http://schemas.microsoft.com/office/drawing/2014/main" id="{D7DE47B4-A442-6713-6D2D-8F6760F8F0E4}"/>
                    </a:ext>
                  </a:extLst>
                </p:cNvPr>
                <p:cNvSpPr/>
                <p:nvPr/>
              </p:nvSpPr>
              <p:spPr>
                <a:xfrm>
                  <a:off x="2816290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Cube 667">
                  <a:extLst>
                    <a:ext uri="{FF2B5EF4-FFF2-40B4-BE49-F238E27FC236}">
                      <a16:creationId xmlns:a16="http://schemas.microsoft.com/office/drawing/2014/main" id="{ADD9E393-1EA2-21E0-4452-F7BDB69A9763}"/>
                    </a:ext>
                  </a:extLst>
                </p:cNvPr>
                <p:cNvSpPr/>
                <p:nvPr/>
              </p:nvSpPr>
              <p:spPr>
                <a:xfrm>
                  <a:off x="2924525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Cube 668">
                  <a:extLst>
                    <a:ext uri="{FF2B5EF4-FFF2-40B4-BE49-F238E27FC236}">
                      <a16:creationId xmlns:a16="http://schemas.microsoft.com/office/drawing/2014/main" id="{DC9CF9A4-5643-52AE-2921-A7B355E1893E}"/>
                    </a:ext>
                  </a:extLst>
                </p:cNvPr>
                <p:cNvSpPr/>
                <p:nvPr/>
              </p:nvSpPr>
              <p:spPr>
                <a:xfrm>
                  <a:off x="3037363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Cube 669">
                  <a:extLst>
                    <a:ext uri="{FF2B5EF4-FFF2-40B4-BE49-F238E27FC236}">
                      <a16:creationId xmlns:a16="http://schemas.microsoft.com/office/drawing/2014/main" id="{0F835329-B19E-F4CA-EBA3-E872E178AE01}"/>
                    </a:ext>
                  </a:extLst>
                </p:cNvPr>
                <p:cNvSpPr/>
                <p:nvPr/>
              </p:nvSpPr>
              <p:spPr>
                <a:xfrm>
                  <a:off x="3145598" y="1944178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Cube 670">
                  <a:extLst>
                    <a:ext uri="{FF2B5EF4-FFF2-40B4-BE49-F238E27FC236}">
                      <a16:creationId xmlns:a16="http://schemas.microsoft.com/office/drawing/2014/main" id="{D604C17D-FE6D-A4DF-7217-13A071779B81}"/>
                    </a:ext>
                  </a:extLst>
                </p:cNvPr>
                <p:cNvSpPr/>
                <p:nvPr/>
              </p:nvSpPr>
              <p:spPr>
                <a:xfrm>
                  <a:off x="2816290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Cube 671">
                  <a:extLst>
                    <a:ext uri="{FF2B5EF4-FFF2-40B4-BE49-F238E27FC236}">
                      <a16:creationId xmlns:a16="http://schemas.microsoft.com/office/drawing/2014/main" id="{2D9A3BCA-522E-1006-5A33-599FAEFD9A05}"/>
                    </a:ext>
                  </a:extLst>
                </p:cNvPr>
                <p:cNvSpPr/>
                <p:nvPr/>
              </p:nvSpPr>
              <p:spPr>
                <a:xfrm>
                  <a:off x="2924525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Cube 672">
                  <a:extLst>
                    <a:ext uri="{FF2B5EF4-FFF2-40B4-BE49-F238E27FC236}">
                      <a16:creationId xmlns:a16="http://schemas.microsoft.com/office/drawing/2014/main" id="{819F7D2C-ED7F-8B4B-306C-E5660B708D7E}"/>
                    </a:ext>
                  </a:extLst>
                </p:cNvPr>
                <p:cNvSpPr/>
                <p:nvPr/>
              </p:nvSpPr>
              <p:spPr>
                <a:xfrm>
                  <a:off x="3037363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Cube 673">
                  <a:extLst>
                    <a:ext uri="{FF2B5EF4-FFF2-40B4-BE49-F238E27FC236}">
                      <a16:creationId xmlns:a16="http://schemas.microsoft.com/office/drawing/2014/main" id="{8F5CB021-4281-B856-B8BD-4C7C5846FC89}"/>
                    </a:ext>
                  </a:extLst>
                </p:cNvPr>
                <p:cNvSpPr/>
                <p:nvPr/>
              </p:nvSpPr>
              <p:spPr>
                <a:xfrm>
                  <a:off x="3145598" y="2068131"/>
                  <a:ext cx="155510" cy="162880"/>
                </a:xfrm>
                <a:prstGeom prst="cube">
                  <a:avLst/>
                </a:prstGeom>
                <a:solidFill>
                  <a:srgbClr val="8FAADC">
                    <a:alpha val="50196"/>
                  </a:srgbClr>
                </a:solidFill>
                <a:ln w="6350">
                  <a:solidFill>
                    <a:srgbClr val="8FAADC">
                      <a:alpha val="5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28" name="TextBox 927">
              <a:extLst>
                <a:ext uri="{FF2B5EF4-FFF2-40B4-BE49-F238E27FC236}">
                  <a16:creationId xmlns:a16="http://schemas.microsoft.com/office/drawing/2014/main" id="{249DF619-3480-B9FE-CDF9-A289AD5B2288}"/>
                </a:ext>
              </a:extLst>
            </p:cNvPr>
            <p:cNvSpPr txBox="1"/>
            <p:nvPr/>
          </p:nvSpPr>
          <p:spPr>
            <a:xfrm>
              <a:off x="18941206" y="18406242"/>
              <a:ext cx="1588702" cy="6785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240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18900000" algn="bl" rotWithShape="0">
                      <a:schemeClr val="bg1">
                        <a:alpha val="40000"/>
                      </a:schemeClr>
                    </a:outerShdw>
                  </a:effectLst>
                </a:rPr>
                <a:t>Γ</a:t>
              </a:r>
              <a:r>
                <a:rPr lang="en-US" sz="240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18900000" algn="bl" rotWithShape="0">
                      <a:schemeClr val="bg1">
                        <a:alpha val="40000"/>
                      </a:schemeClr>
                    </a:outerShdw>
                  </a:effectLst>
                </a:rPr>
                <a:t>, (</a:t>
              </a:r>
              <a:r>
                <a:rPr lang="el-GR" sz="240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18900000" algn="bl" rotWithShape="0">
                      <a:schemeClr val="bg1">
                        <a:alpha val="40000"/>
                      </a:schemeClr>
                    </a:outerShdw>
                  </a:effectLst>
                </a:rPr>
                <a:t>φ</a:t>
              </a:r>
              <a:r>
                <a:rPr lang="en-US" sz="240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18900000" algn="bl" rotWithShape="0">
                      <a:schemeClr val="bg1">
                        <a:alpha val="40000"/>
                      </a:schemeClr>
                    </a:outerShdw>
                  </a:effectLst>
                </a:rPr>
                <a:t>,</a:t>
              </a:r>
              <a:r>
                <a:rPr lang="el-GR" sz="240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18900000" algn="bl" rotWithShape="0">
                      <a:schemeClr val="bg1">
                        <a:alpha val="40000"/>
                      </a:schemeClr>
                    </a:outerShdw>
                  </a:effectLst>
                </a:rPr>
                <a:t>θ</a:t>
              </a:r>
              <a:r>
                <a:rPr lang="en-US" sz="240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18900000" algn="bl" rotWithShape="0">
                      <a:schemeClr val="bg1">
                        <a:alpha val="40000"/>
                      </a:schemeClr>
                    </a:outerShdw>
                  </a:effectLst>
                </a:rPr>
                <a:t>)</a:t>
              </a:r>
            </a:p>
          </p:txBody>
        </p:sp>
        <p:sp>
          <p:nvSpPr>
            <p:cNvPr id="932" name="Arrow: Right 931">
              <a:extLst>
                <a:ext uri="{FF2B5EF4-FFF2-40B4-BE49-F238E27FC236}">
                  <a16:creationId xmlns:a16="http://schemas.microsoft.com/office/drawing/2014/main" id="{C0A60701-0A20-0E63-D8DF-787D915F2B64}"/>
                </a:ext>
              </a:extLst>
            </p:cNvPr>
            <p:cNvSpPr/>
            <p:nvPr/>
          </p:nvSpPr>
          <p:spPr>
            <a:xfrm>
              <a:off x="18107206" y="18374318"/>
              <a:ext cx="530189" cy="503618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3" name="TextBox 932">
              <a:extLst>
                <a:ext uri="{FF2B5EF4-FFF2-40B4-BE49-F238E27FC236}">
                  <a16:creationId xmlns:a16="http://schemas.microsoft.com/office/drawing/2014/main" id="{F589868D-7464-4349-861A-ACD7A522838D}"/>
                </a:ext>
              </a:extLst>
            </p:cNvPr>
            <p:cNvSpPr txBox="1"/>
            <p:nvPr/>
          </p:nvSpPr>
          <p:spPr>
            <a:xfrm>
              <a:off x="14794323" y="19990893"/>
              <a:ext cx="3475921" cy="859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Convolutional neural network</a:t>
              </a:r>
              <a:endParaRPr lang="en-US" sz="1600"/>
            </a:p>
          </p:txBody>
        </p:sp>
        <p:sp>
          <p:nvSpPr>
            <p:cNvPr id="450" name="Arrow: Right 449">
              <a:extLst>
                <a:ext uri="{FF2B5EF4-FFF2-40B4-BE49-F238E27FC236}">
                  <a16:creationId xmlns:a16="http://schemas.microsoft.com/office/drawing/2014/main" id="{E84E065F-2583-CB76-7090-F556EFC8E0D2}"/>
                </a:ext>
              </a:extLst>
            </p:cNvPr>
            <p:cNvSpPr/>
            <p:nvPr/>
          </p:nvSpPr>
          <p:spPr>
            <a:xfrm>
              <a:off x="14267624" y="18407841"/>
              <a:ext cx="530189" cy="503618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A2F7015-957F-61B0-E738-C4D49CFC0A00}"/>
              </a:ext>
            </a:extLst>
          </p:cNvPr>
          <p:cNvGrpSpPr/>
          <p:nvPr/>
        </p:nvGrpSpPr>
        <p:grpSpPr>
          <a:xfrm>
            <a:off x="16433042" y="10958435"/>
            <a:ext cx="8561108" cy="3493312"/>
            <a:chOff x="16867910" y="11153468"/>
            <a:chExt cx="8525457" cy="3493467"/>
          </a:xfrm>
        </p:grpSpPr>
        <p:pic>
          <p:nvPicPr>
            <p:cNvPr id="535" name="Graphic 8">
              <a:extLst>
                <a:ext uri="{FF2B5EF4-FFF2-40B4-BE49-F238E27FC236}">
                  <a16:creationId xmlns:a16="http://schemas.microsoft.com/office/drawing/2014/main" id="{412C1508-54FF-00CE-5482-062BA89D9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42927" y="11153468"/>
              <a:ext cx="2850440" cy="2850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7" name="Picture 5">
              <a:extLst>
                <a:ext uri="{FF2B5EF4-FFF2-40B4-BE49-F238E27FC236}">
                  <a16:creationId xmlns:a16="http://schemas.microsoft.com/office/drawing/2014/main" id="{2A63916F-7E8D-CD4F-8ECF-4E5A3E30A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9468514" y="10725969"/>
              <a:ext cx="2401815" cy="3743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ADACC1B1-3427-136C-F638-F60566DE5FB8}"/>
                </a:ext>
              </a:extLst>
            </p:cNvPr>
            <p:cNvSpPr txBox="1"/>
            <p:nvPr/>
          </p:nvSpPr>
          <p:spPr>
            <a:xfrm>
              <a:off x="22581203" y="14000604"/>
              <a:ext cx="27029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Rays hitting sensor behind </a:t>
              </a:r>
            </a:p>
            <a:p>
              <a:r>
                <a:rPr lang="en-US"/>
                <a:t>single lenslet</a:t>
              </a:r>
            </a:p>
          </p:txBody>
        </p: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B9ED770B-279F-5AF4-C1F3-3B038AE66D59}"/>
                </a:ext>
              </a:extLst>
            </p:cNvPr>
            <p:cNvSpPr txBox="1"/>
            <p:nvPr/>
          </p:nvSpPr>
          <p:spPr>
            <a:xfrm>
              <a:off x="19841928" y="14159754"/>
              <a:ext cx="1566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Optical System</a:t>
              </a:r>
            </a:p>
          </p:txBody>
        </p:sp>
        <p:sp>
          <p:nvSpPr>
            <p:cNvPr id="540" name="TextBox 539">
              <a:extLst>
                <a:ext uri="{FF2B5EF4-FFF2-40B4-BE49-F238E27FC236}">
                  <a16:creationId xmlns:a16="http://schemas.microsoft.com/office/drawing/2014/main" id="{A4BE13E6-A98F-DD47-53B6-2DCBB40DB536}"/>
                </a:ext>
              </a:extLst>
            </p:cNvPr>
            <p:cNvSpPr txBox="1"/>
            <p:nvPr/>
          </p:nvSpPr>
          <p:spPr>
            <a:xfrm>
              <a:off x="17105101" y="14163535"/>
              <a:ext cx="1574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Object Volume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222D25-D565-1A07-B121-8739BC9FC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6867910" y="11153681"/>
              <a:ext cx="1910644" cy="2990414"/>
            </a:xfrm>
            <a:prstGeom prst="rect">
              <a:avLst/>
            </a:prstGeom>
          </p:spPr>
        </p:pic>
      </p:grpSp>
      <p:sp>
        <p:nvSpPr>
          <p:cNvPr id="452" name="TextBox 451">
            <a:extLst>
              <a:ext uri="{FF2B5EF4-FFF2-40B4-BE49-F238E27FC236}">
                <a16:creationId xmlns:a16="http://schemas.microsoft.com/office/drawing/2014/main" id="{50C7BC16-BA2A-3CE9-A28E-B28EEF15C7C8}"/>
              </a:ext>
            </a:extLst>
          </p:cNvPr>
          <p:cNvSpPr txBox="1"/>
          <p:nvPr/>
        </p:nvSpPr>
        <p:spPr>
          <a:xfrm>
            <a:off x="21047299" y="14504248"/>
            <a:ext cx="2904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Jones vector/ matrix interaction</a:t>
            </a:r>
            <a:endParaRPr lang="en-US" sz="1600" b="1" dirty="0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46CF16E9-C9BE-A48C-D18F-80060227DAB1}"/>
              </a:ext>
            </a:extLst>
          </p:cNvPr>
          <p:cNvSpPr txBox="1"/>
          <p:nvPr/>
        </p:nvSpPr>
        <p:spPr>
          <a:xfrm>
            <a:off x="16339069" y="14562529"/>
            <a:ext cx="4625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use geometric ray-tracing with optical elements as a series of birefringent voxels, with intersection lengths calculated with the Siddon algorithm.</a:t>
            </a:r>
          </a:p>
          <a:p>
            <a:br>
              <a:rPr lang="en-US"/>
            </a:br>
            <a:r>
              <a:rPr lang="en-US"/>
              <a:t>The  process is </a:t>
            </a:r>
            <a:r>
              <a:rPr lang="en-US" b="1"/>
              <a:t>noncommutative</a:t>
            </a:r>
            <a:r>
              <a:rPr lang="en-US"/>
              <a:t>.</a:t>
            </a:r>
          </a:p>
        </p:txBody>
      </p:sp>
      <p:pic>
        <p:nvPicPr>
          <p:cNvPr id="472" name="Picture 4">
            <a:extLst>
              <a:ext uri="{FF2B5EF4-FFF2-40B4-BE49-F238E27FC236}">
                <a16:creationId xmlns:a16="http://schemas.microsoft.com/office/drawing/2014/main" id="{4B91A377-8928-4AD4-BBB1-A0BE46903E89}"/>
              </a:ext>
            </a:extLst>
          </p:cNvPr>
          <p:cNvPicPr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3525" y="2640223"/>
            <a:ext cx="3383280" cy="237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3" name="Picture 3">
            <a:extLst>
              <a:ext uri="{FF2B5EF4-FFF2-40B4-BE49-F238E27FC236}">
                <a16:creationId xmlns:a16="http://schemas.microsoft.com/office/drawing/2014/main" id="{3A47A668-0275-F95A-8291-75BF59143FF1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579" y="2658816"/>
            <a:ext cx="3383280" cy="2372722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4" name="Picture 2">
            <a:extLst>
              <a:ext uri="{FF2B5EF4-FFF2-40B4-BE49-F238E27FC236}">
                <a16:creationId xmlns:a16="http://schemas.microsoft.com/office/drawing/2014/main" id="{160E3031-8499-46CE-ED7A-46CD5A2A152A}"/>
              </a:ext>
            </a:extLst>
          </p:cNvPr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4531" y="2650285"/>
            <a:ext cx="3383280" cy="2372722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6" name="Picture 475">
            <a:extLst>
              <a:ext uri="{FF2B5EF4-FFF2-40B4-BE49-F238E27FC236}">
                <a16:creationId xmlns:a16="http://schemas.microsoft.com/office/drawing/2014/main" id="{1070879D-7887-3C3D-BBA5-95DD2A3A9FA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826234" y="17378882"/>
            <a:ext cx="4095524" cy="2708393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7E068BC2-4023-BBEA-778B-72FAAE6F464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0683" y="303139"/>
            <a:ext cx="1948591" cy="2049554"/>
          </a:xfrm>
          <a:prstGeom prst="rect">
            <a:avLst/>
          </a:prstGeom>
        </p:spPr>
      </p:pic>
      <p:sp>
        <p:nvSpPr>
          <p:cNvPr id="480" name="Text Box 6">
            <a:extLst>
              <a:ext uri="{FF2B5EF4-FFF2-40B4-BE49-F238E27FC236}">
                <a16:creationId xmlns:a16="http://schemas.microsoft.com/office/drawing/2014/main" id="{F0A47419-FE34-2280-C785-B22589228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1252" y="21293081"/>
            <a:ext cx="6590479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en-US" sz="3200" b="1" i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etalcut" pitchFamily="2" charset="0"/>
              </a:rPr>
              <a:t>Explorative.Engineering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A4DF2-E006-EA24-12BF-E06B85E04EE0}"/>
              </a:ext>
            </a:extLst>
          </p:cNvPr>
          <p:cNvSpPr txBox="1"/>
          <p:nvPr/>
        </p:nvSpPr>
        <p:spPr>
          <a:xfrm>
            <a:off x="21274982" y="5176527"/>
            <a:ext cx="10574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Architectural Dynamics of Living Cells Laboratory established by Dr. Shinya Inoue.  Dr. Oldenbourg invented the LC-PolScope in 1999.  The focus is on the development of instrumentation in collaboration with biological investigators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9C242-1A71-6F00-614B-2E48406D8D9E}"/>
              </a:ext>
            </a:extLst>
          </p:cNvPr>
          <p:cNvSpPr txBox="1"/>
          <p:nvPr/>
        </p:nvSpPr>
        <p:spPr>
          <a:xfrm>
            <a:off x="15323000" y="2964224"/>
            <a:ext cx="5345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Vari-LC polarization state controller utilizing liquid crystal variable retarders.</a:t>
            </a:r>
          </a:p>
          <a:p>
            <a:endParaRPr lang="en-US"/>
          </a:p>
          <a:p>
            <a:r>
              <a:rPr lang="en-US"/>
              <a:t>Devices and software available from </a:t>
            </a:r>
            <a:r>
              <a:rPr lang="en-US" b="1" i="1"/>
              <a:t>OpenPolScope.org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A046F3-A2D7-DE66-1D7B-029234611C68}"/>
              </a:ext>
            </a:extLst>
          </p:cNvPr>
          <p:cNvSpPr txBox="1"/>
          <p:nvPr/>
        </p:nvSpPr>
        <p:spPr>
          <a:xfrm>
            <a:off x="552170" y="7722967"/>
            <a:ext cx="467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4D light field acquisition using plenoptic camara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F75E69-84AA-5DDA-F5E9-38D0B3704E22}"/>
              </a:ext>
            </a:extLst>
          </p:cNvPr>
          <p:cNvSpPr txBox="1"/>
          <p:nvPr/>
        </p:nvSpPr>
        <p:spPr>
          <a:xfrm>
            <a:off x="23142097" y="8467684"/>
            <a:ext cx="8870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We are developing a napari plug-in for Light Field Microscopy Imaging</a:t>
            </a:r>
          </a:p>
          <a:p>
            <a:r>
              <a:rPr lang="en-US" sz="2400"/>
              <a:t>for LFM Reconstruction with iterative and deep learning approaches.</a:t>
            </a:r>
          </a:p>
          <a:p>
            <a:endParaRPr lang="en-US" sz="2400"/>
          </a:p>
        </p:txBody>
      </p: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7E0DBAAE-6E9C-2D65-F2EE-9FA1B27A55C4}"/>
              </a:ext>
            </a:extLst>
          </p:cNvPr>
          <p:cNvGrpSpPr/>
          <p:nvPr/>
        </p:nvGrpSpPr>
        <p:grpSpPr>
          <a:xfrm>
            <a:off x="21076222" y="14997357"/>
            <a:ext cx="4645583" cy="1383335"/>
            <a:chOff x="23001104" y="14508146"/>
            <a:chExt cx="4645583" cy="1383335"/>
          </a:xfrm>
        </p:grpSpPr>
        <p:cxnSp>
          <p:nvCxnSpPr>
            <p:cNvPr id="518" name="Straight Arrow Connector 517">
              <a:extLst>
                <a:ext uri="{FF2B5EF4-FFF2-40B4-BE49-F238E27FC236}">
                  <a16:creationId xmlns:a16="http://schemas.microsoft.com/office/drawing/2014/main" id="{D59F1FF0-2E3E-7A4E-1C70-8C40ADD86B30}"/>
                </a:ext>
              </a:extLst>
            </p:cNvPr>
            <p:cNvCxnSpPr>
              <a:cxnSpLocks/>
            </p:cNvCxnSpPr>
            <p:nvPr/>
          </p:nvCxnSpPr>
          <p:spPr>
            <a:xfrm>
              <a:off x="23001104" y="15102679"/>
              <a:ext cx="4645583" cy="6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58B247B2-78E4-7990-BF74-F25DE3A90144}"/>
                </a:ext>
              </a:extLst>
            </p:cNvPr>
            <p:cNvSpPr/>
            <p:nvPr/>
          </p:nvSpPr>
          <p:spPr>
            <a:xfrm rot="19629424">
              <a:off x="23311489" y="15019937"/>
              <a:ext cx="547121" cy="16548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40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18D45E0E-95F9-1355-AA73-08D1D73AF7E7}"/>
                </a:ext>
              </a:extLst>
            </p:cNvPr>
            <p:cNvSpPr/>
            <p:nvPr/>
          </p:nvSpPr>
          <p:spPr>
            <a:xfrm rot="1861223">
              <a:off x="24954436" y="15034314"/>
              <a:ext cx="438629" cy="1367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40"/>
            </a:p>
          </p:txBody>
        </p:sp>
        <p:sp>
          <p:nvSpPr>
            <p:cNvPr id="521" name="TextBox 520">
              <a:extLst>
                <a:ext uri="{FF2B5EF4-FFF2-40B4-BE49-F238E27FC236}">
                  <a16:creationId xmlns:a16="http://schemas.microsoft.com/office/drawing/2014/main" id="{679589F8-2203-916E-EB45-A59C7FBF5856}"/>
                </a:ext>
              </a:extLst>
            </p:cNvPr>
            <p:cNvSpPr txBox="1"/>
            <p:nvPr/>
          </p:nvSpPr>
          <p:spPr>
            <a:xfrm>
              <a:off x="24033750" y="15475983"/>
              <a:ext cx="10242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Birefringent</a:t>
              </a:r>
            </a:p>
            <a:p>
              <a:r>
                <a:rPr lang="en-US" sz="1050"/>
                <a:t>element</a:t>
              </a:r>
              <a:endParaRPr lang="en-US" sz="1050" dirty="0"/>
            </a:p>
          </p:txBody>
        </p:sp>
        <p:pic>
          <p:nvPicPr>
            <p:cNvPr id="522" name="Picture 521">
              <a:extLst>
                <a:ext uri="{FF2B5EF4-FFF2-40B4-BE49-F238E27FC236}">
                  <a16:creationId xmlns:a16="http://schemas.microsoft.com/office/drawing/2014/main" id="{1AB34EB0-AF87-2061-CB66-A28C5FCBF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6469937" y="14510846"/>
              <a:ext cx="635966" cy="326954"/>
            </a:xfrm>
            <a:prstGeom prst="rect">
              <a:avLst/>
            </a:prstGeom>
          </p:spPr>
        </p:pic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0181B025-0583-1E26-D667-E8E5F42FA70A}"/>
                </a:ext>
              </a:extLst>
            </p:cNvPr>
            <p:cNvSpPr/>
            <p:nvPr/>
          </p:nvSpPr>
          <p:spPr>
            <a:xfrm rot="18803670">
              <a:off x="26442033" y="15030263"/>
              <a:ext cx="536933" cy="1448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40"/>
            </a:p>
          </p:txBody>
        </p:sp>
        <p:sp>
          <p:nvSpPr>
            <p:cNvPr id="524" name="Cube 523">
              <a:extLst>
                <a:ext uri="{FF2B5EF4-FFF2-40B4-BE49-F238E27FC236}">
                  <a16:creationId xmlns:a16="http://schemas.microsoft.com/office/drawing/2014/main" id="{0EDF5A00-6F3A-8948-EE7B-004BBA803143}"/>
                </a:ext>
              </a:extLst>
            </p:cNvPr>
            <p:cNvSpPr/>
            <p:nvPr/>
          </p:nvSpPr>
          <p:spPr>
            <a:xfrm>
              <a:off x="24081615" y="14730268"/>
              <a:ext cx="764047" cy="728527"/>
            </a:xfrm>
            <a:prstGeom prst="cube">
              <a:avLst/>
            </a:prstGeom>
            <a:solidFill>
              <a:srgbClr val="4472C4">
                <a:alpha val="50980"/>
              </a:srgb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tx1"/>
                  </a:solidFill>
                </a:rPr>
                <a:t>[</a:t>
              </a:r>
              <a:r>
                <a:rPr lang="el-GR" sz="1200" b="1">
                  <a:solidFill>
                    <a:schemeClr val="tx1"/>
                  </a:solidFill>
                </a:rPr>
                <a:t>Γ</a:t>
              </a:r>
              <a:r>
                <a:rPr lang="en-US" sz="1200" b="1">
                  <a:solidFill>
                    <a:schemeClr val="tx1"/>
                  </a:solidFill>
                </a:rPr>
                <a:t>, (</a:t>
              </a:r>
              <a:r>
                <a:rPr lang="el-GR" sz="1200" b="1">
                  <a:solidFill>
                    <a:schemeClr val="tx1"/>
                  </a:solidFill>
                </a:rPr>
                <a:t>φ</a:t>
              </a:r>
              <a:r>
                <a:rPr lang="en-US" sz="1200" b="1">
                  <a:solidFill>
                    <a:schemeClr val="tx1"/>
                  </a:solidFill>
                </a:rPr>
                <a:t>,</a:t>
              </a:r>
              <a:r>
                <a:rPr lang="el-GR" sz="1200" b="1">
                  <a:solidFill>
                    <a:schemeClr val="tx1"/>
                  </a:solidFill>
                </a:rPr>
                <a:t>θ</a:t>
              </a:r>
              <a:r>
                <a:rPr lang="en-US" sz="1200" b="1">
                  <a:solidFill>
                    <a:schemeClr val="tx1"/>
                  </a:solidFill>
                </a:rPr>
                <a:t>)]</a:t>
              </a:r>
            </a:p>
          </p:txBody>
        </p:sp>
        <p:sp>
          <p:nvSpPr>
            <p:cNvPr id="525" name="Cube 524">
              <a:extLst>
                <a:ext uri="{FF2B5EF4-FFF2-40B4-BE49-F238E27FC236}">
                  <a16:creationId xmlns:a16="http://schemas.microsoft.com/office/drawing/2014/main" id="{B392CF58-B514-2FC6-46EF-1E3DA755C990}"/>
                </a:ext>
              </a:extLst>
            </p:cNvPr>
            <p:cNvSpPr/>
            <p:nvPr/>
          </p:nvSpPr>
          <p:spPr>
            <a:xfrm>
              <a:off x="25582110" y="14761191"/>
              <a:ext cx="764047" cy="697605"/>
            </a:xfrm>
            <a:prstGeom prst="cube">
              <a:avLst/>
            </a:prstGeom>
            <a:solidFill>
              <a:srgbClr val="4472C4">
                <a:alpha val="50980"/>
              </a:srgb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tx1"/>
                  </a:solidFill>
                </a:rPr>
                <a:t>[</a:t>
              </a:r>
              <a:r>
                <a:rPr lang="el-GR" sz="1200" b="1">
                  <a:solidFill>
                    <a:schemeClr val="tx1"/>
                  </a:solidFill>
                </a:rPr>
                <a:t>Γ</a:t>
              </a:r>
              <a:r>
                <a:rPr lang="en-US" sz="1200" b="1">
                  <a:solidFill>
                    <a:schemeClr val="tx1"/>
                  </a:solidFill>
                </a:rPr>
                <a:t>, (</a:t>
              </a:r>
              <a:r>
                <a:rPr lang="el-GR" sz="1200" b="1">
                  <a:solidFill>
                    <a:schemeClr val="tx1"/>
                  </a:solidFill>
                </a:rPr>
                <a:t>φ</a:t>
              </a:r>
              <a:r>
                <a:rPr lang="en-US" sz="1200" b="1">
                  <a:solidFill>
                    <a:schemeClr val="tx1"/>
                  </a:solidFill>
                </a:rPr>
                <a:t>,</a:t>
              </a:r>
              <a:r>
                <a:rPr lang="el-GR" sz="1200" b="1">
                  <a:solidFill>
                    <a:schemeClr val="tx1"/>
                  </a:solidFill>
                </a:rPr>
                <a:t>θ</a:t>
              </a:r>
              <a:r>
                <a:rPr lang="en-US" sz="1200" b="1">
                  <a:solidFill>
                    <a:schemeClr val="tx1"/>
                  </a:solidFill>
                </a:rPr>
                <a:t>)]</a:t>
              </a:r>
            </a:p>
          </p:txBody>
        </p:sp>
        <p:pic>
          <p:nvPicPr>
            <p:cNvPr id="526" name="Picture 525">
              <a:extLst>
                <a:ext uri="{FF2B5EF4-FFF2-40B4-BE49-F238E27FC236}">
                  <a16:creationId xmlns:a16="http://schemas.microsoft.com/office/drawing/2014/main" id="{4653BDB1-EB3C-6C58-3D5E-5637FEF3D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4884254" y="14508146"/>
              <a:ext cx="635966" cy="326954"/>
            </a:xfrm>
            <a:prstGeom prst="rect">
              <a:avLst/>
            </a:prstGeom>
          </p:spPr>
        </p:pic>
        <p:pic>
          <p:nvPicPr>
            <p:cNvPr id="527" name="Picture 526">
              <a:extLst>
                <a:ext uri="{FF2B5EF4-FFF2-40B4-BE49-F238E27FC236}">
                  <a16:creationId xmlns:a16="http://schemas.microsoft.com/office/drawing/2014/main" id="{1CE33467-E477-FBD4-28DA-B1C627636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3309489" y="14515495"/>
              <a:ext cx="635966" cy="32695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E67927D-64FC-4516-3D95-5729932D2C5F}"/>
              </a:ext>
            </a:extLst>
          </p:cNvPr>
          <p:cNvSpPr txBox="1"/>
          <p:nvPr/>
        </p:nvSpPr>
        <p:spPr>
          <a:xfrm>
            <a:off x="734412" y="17887457"/>
            <a:ext cx="32842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Physics-informed,</a:t>
            </a:r>
          </a:p>
          <a:p>
            <a:r>
              <a:rPr lang="en-US" sz="2400"/>
              <a:t>train with synthetic data </a:t>
            </a:r>
          </a:p>
          <a:p>
            <a:r>
              <a:rPr lang="en-US" sz="2400"/>
              <a:t>using  forward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BA8ECC-6D91-447F-B85E-FD2F17089972}"/>
              </a:ext>
            </a:extLst>
          </p:cNvPr>
          <p:cNvSpPr txBox="1"/>
          <p:nvPr/>
        </p:nvSpPr>
        <p:spPr>
          <a:xfrm>
            <a:off x="12073651" y="17570371"/>
            <a:ext cx="33101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Exploiting Inherent Bias</a:t>
            </a:r>
          </a:p>
          <a:p>
            <a:endParaRPr lang="en-US" sz="2400" b="1"/>
          </a:p>
          <a:p>
            <a:r>
              <a:rPr lang="en-US" sz="2400"/>
              <a:t>Deep Priors</a:t>
            </a:r>
          </a:p>
          <a:p>
            <a:r>
              <a:rPr lang="en-US" sz="2400"/>
              <a:t>Generative adverserial</a:t>
            </a:r>
          </a:p>
          <a:p>
            <a:r>
              <a:rPr lang="en-US" sz="2400"/>
              <a:t>Variational autoencoders</a:t>
            </a:r>
          </a:p>
        </p:txBody>
      </p:sp>
    </p:spTree>
    <p:extLst>
      <p:ext uri="{BB962C8B-B14F-4D97-AF65-F5344CB8AC3E}">
        <p14:creationId xmlns:p14="http://schemas.microsoft.com/office/powerpoint/2010/main" val="1502418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117159</TotalTime>
  <Words>470</Words>
  <Application>Microsoft Office PowerPoint</Application>
  <PresentationFormat>Custom</PresentationFormat>
  <Paragraphs>73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BlinkMacSystemFont</vt:lpstr>
      <vt:lpstr>Calibri</vt:lpstr>
      <vt:lpstr>Calibri Light</vt:lpstr>
      <vt:lpstr>Metalcut</vt:lpstr>
      <vt:lpstr>Verdana</vt:lpstr>
      <vt:lpstr>Office Theme</vt:lpstr>
      <vt:lpstr>Polarized Light Field Microscopy Using Deep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Choosing a CNN architecture for PLFM</dc:title>
  <dc:creator>Grant Harris</dc:creator>
  <cp:lastModifiedBy>Grant Harris</cp:lastModifiedBy>
  <cp:revision>102</cp:revision>
  <dcterms:created xsi:type="dcterms:W3CDTF">2022-01-31T23:45:32Z</dcterms:created>
  <dcterms:modified xsi:type="dcterms:W3CDTF">2022-06-06T12:57:04Z</dcterms:modified>
</cp:coreProperties>
</file>